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9" r:id="rId4"/>
    <p:sldMasterId id="2147483690" r:id="rId5"/>
    <p:sldMasterId id="2147483691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</p:sldIdLst>
  <p:sldSz cy="5143500" cx="9144000"/>
  <p:notesSz cx="6858000" cy="9144000"/>
  <p:embeddedFontLst>
    <p:embeddedFont>
      <p:font typeface="Lexend"/>
      <p:regular r:id="rId65"/>
      <p:bold r:id="rId66"/>
    </p:embeddedFont>
    <p:embeddedFont>
      <p:font typeface="Roboto Mono"/>
      <p:regular r:id="rId67"/>
      <p:bold r:id="rId68"/>
      <p:italic r:id="rId69"/>
      <p:boldItalic r:id="rId7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9" Type="http://schemas.openxmlformats.org/officeDocument/2006/relationships/slide" Target="slides/slide42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70" Type="http://schemas.openxmlformats.org/officeDocument/2006/relationships/font" Target="fonts/RobotoMono-boldItalic.fntdata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62" Type="http://schemas.openxmlformats.org/officeDocument/2006/relationships/slide" Target="slides/slide55.xml"/><Relationship Id="rId61" Type="http://schemas.openxmlformats.org/officeDocument/2006/relationships/slide" Target="slides/slide54.xml"/><Relationship Id="rId20" Type="http://schemas.openxmlformats.org/officeDocument/2006/relationships/slide" Target="slides/slide13.xml"/><Relationship Id="rId64" Type="http://schemas.openxmlformats.org/officeDocument/2006/relationships/slide" Target="slides/slide57.xml"/><Relationship Id="rId63" Type="http://schemas.openxmlformats.org/officeDocument/2006/relationships/slide" Target="slides/slide56.xml"/><Relationship Id="rId22" Type="http://schemas.openxmlformats.org/officeDocument/2006/relationships/slide" Target="slides/slide15.xml"/><Relationship Id="rId66" Type="http://schemas.openxmlformats.org/officeDocument/2006/relationships/font" Target="fonts/Lexend-bold.fntdata"/><Relationship Id="rId21" Type="http://schemas.openxmlformats.org/officeDocument/2006/relationships/slide" Target="slides/slide14.xml"/><Relationship Id="rId65" Type="http://schemas.openxmlformats.org/officeDocument/2006/relationships/font" Target="fonts/Lexend-regular.fntdata"/><Relationship Id="rId24" Type="http://schemas.openxmlformats.org/officeDocument/2006/relationships/slide" Target="slides/slide17.xml"/><Relationship Id="rId68" Type="http://schemas.openxmlformats.org/officeDocument/2006/relationships/font" Target="fonts/RobotoMono-bold.fntdata"/><Relationship Id="rId23" Type="http://schemas.openxmlformats.org/officeDocument/2006/relationships/slide" Target="slides/slide16.xml"/><Relationship Id="rId67" Type="http://schemas.openxmlformats.org/officeDocument/2006/relationships/font" Target="fonts/RobotoMono-regular.fntdata"/><Relationship Id="rId60" Type="http://schemas.openxmlformats.org/officeDocument/2006/relationships/slide" Target="slides/slide53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69" Type="http://schemas.openxmlformats.org/officeDocument/2006/relationships/font" Target="fonts/RobotoMono-italic.fntdata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slide" Target="slides/slide44.xml"/><Relationship Id="rId50" Type="http://schemas.openxmlformats.org/officeDocument/2006/relationships/slide" Target="slides/slide43.xml"/><Relationship Id="rId53" Type="http://schemas.openxmlformats.org/officeDocument/2006/relationships/slide" Target="slides/slide46.xml"/><Relationship Id="rId52" Type="http://schemas.openxmlformats.org/officeDocument/2006/relationships/slide" Target="slides/slide45.xml"/><Relationship Id="rId11" Type="http://schemas.openxmlformats.org/officeDocument/2006/relationships/slide" Target="slides/slide4.xml"/><Relationship Id="rId55" Type="http://schemas.openxmlformats.org/officeDocument/2006/relationships/slide" Target="slides/slide48.xml"/><Relationship Id="rId10" Type="http://schemas.openxmlformats.org/officeDocument/2006/relationships/slide" Target="slides/slide3.xml"/><Relationship Id="rId54" Type="http://schemas.openxmlformats.org/officeDocument/2006/relationships/slide" Target="slides/slide47.xml"/><Relationship Id="rId13" Type="http://schemas.openxmlformats.org/officeDocument/2006/relationships/slide" Target="slides/slide6.xml"/><Relationship Id="rId57" Type="http://schemas.openxmlformats.org/officeDocument/2006/relationships/slide" Target="slides/slide50.xml"/><Relationship Id="rId12" Type="http://schemas.openxmlformats.org/officeDocument/2006/relationships/slide" Target="slides/slide5.xml"/><Relationship Id="rId56" Type="http://schemas.openxmlformats.org/officeDocument/2006/relationships/slide" Target="slides/slide49.xml"/><Relationship Id="rId15" Type="http://schemas.openxmlformats.org/officeDocument/2006/relationships/slide" Target="slides/slide8.xml"/><Relationship Id="rId59" Type="http://schemas.openxmlformats.org/officeDocument/2006/relationships/slide" Target="slides/slide52.xml"/><Relationship Id="rId14" Type="http://schemas.openxmlformats.org/officeDocument/2006/relationships/slide" Target="slides/slide7.xml"/><Relationship Id="rId58" Type="http://schemas.openxmlformats.org/officeDocument/2006/relationships/slide" Target="slides/slide51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8dce56654e_2_196:notes"/>
          <p:cNvSpPr/>
          <p:nvPr>
            <p:ph idx="2" type="sldImg"/>
          </p:nvPr>
        </p:nvSpPr>
        <p:spPr>
          <a:xfrm>
            <a:off x="1143225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4" name="Google Shape;224;g38dce56654e_2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39afbafb9b7_3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39afbafb9b7_3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38dce56654e_4_4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38dce56654e_4_4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38dce56654e_4_485:notes"/>
          <p:cNvSpPr/>
          <p:nvPr>
            <p:ph idx="2" type="sldImg"/>
          </p:nvPr>
        </p:nvSpPr>
        <p:spPr>
          <a:xfrm>
            <a:off x="1143225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5" name="Google Shape;305;g38dce56654e_4_4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38dce56654e_4_4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11" name="Google Shape;311;g38dce56654e_4_49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38dce56654e_4_5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38dce56654e_4_5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38dce56654e_4_5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26" name="Google Shape;326;g38dce56654e_4_51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38dce56654e_4_5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38dce56654e_4_5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38dce56654e_4_5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38dce56654e_4_5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394e8611ceb_1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47" name="Google Shape;347;g394e8611ceb_1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394e8611ceb_1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394e8611ceb_1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38dce56654e_2_3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31" name="Google Shape;231;g38dce56654e_2_381:notes"/>
          <p:cNvSpPr/>
          <p:nvPr>
            <p:ph idx="2" type="sldImg"/>
          </p:nvPr>
        </p:nvSpPr>
        <p:spPr>
          <a:xfrm>
            <a:off x="1143225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394e8611ceb_1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62" name="Google Shape;362;g394e8611ceb_10_3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394e8611ceb_1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394e8611ceb_1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394e8611ceb_1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394e8611ceb_1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39af5adb53b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83" name="Google Shape;383;g39af5adb53b_0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3951e99e0da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3951e99e0da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3951e99e0da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95" name="Google Shape;395;g3951e99e0da_0_1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39afbafb9b7_3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39afbafb9b7_3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39af5adb53b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39af5adb53b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39af5adb53b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39af5adb53b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39af5adb53b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39af5adb53b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38dce56654e_2_477:notes"/>
          <p:cNvSpPr/>
          <p:nvPr>
            <p:ph idx="2" type="sldImg"/>
          </p:nvPr>
        </p:nvSpPr>
        <p:spPr>
          <a:xfrm>
            <a:off x="1143225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2" name="Google Shape;242;g38dce56654e_2_4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39afbafb9b7_3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39afbafb9b7_3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39afbafb9b7_3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39afbafb9b7_3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39b322255c3_0_0:notes"/>
          <p:cNvSpPr/>
          <p:nvPr>
            <p:ph idx="2" type="sldImg"/>
          </p:nvPr>
        </p:nvSpPr>
        <p:spPr>
          <a:xfrm>
            <a:off x="1143225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2" name="Google Shape;442;g39b322255c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39b322255c3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48" name="Google Shape;448;g39b322255c3_0_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39b322255c3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56" name="Google Shape;456;g39b322255c3_0_7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39b322255c3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39b322255c3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39b322255c3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39b322255c3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39b322255c3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39b322255c3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39b322255c3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39b322255c3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394fe247f2c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91" name="Google Shape;491;g394fe247f2c_0_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38dce56654e_4_0:notes"/>
          <p:cNvSpPr/>
          <p:nvPr>
            <p:ph idx="2" type="sldImg"/>
          </p:nvPr>
        </p:nvSpPr>
        <p:spPr>
          <a:xfrm>
            <a:off x="1143225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8" name="Google Shape;248;g38dce56654e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394fe247f2c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99" name="Google Shape;499;g394fe247f2c_0_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394fe247f2c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08" name="Google Shape;508;g394fe247f2c_0_3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394fe247f2c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16" name="Google Shape;516;g394fe247f2c_0_6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394fe247f2c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394fe247f2c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394fe247f2c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394fe247f2c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394fe247f2c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394fe247f2c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394fe247f2c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Google Shape;544;g394fe247f2c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39b9c98b76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51" name="Google Shape;551;g39b9c98b76b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39b9c98b76b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39b9c98b76b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39b9c98b76b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" name="Google Shape;565;g39b9c98b76b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8dce56654e_4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54" name="Google Shape;254;g38dce56654e_4_9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39b9c98b76b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" name="Google Shape;572;g39b9c98b76b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39b9c98b76b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9" name="Google Shape;579;g39b9c98b76b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39b9c98b76b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Google Shape;586;g39b9c98b76b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3951bf2eb37_0_0:notes"/>
          <p:cNvSpPr/>
          <p:nvPr>
            <p:ph idx="2" type="sldImg"/>
          </p:nvPr>
        </p:nvSpPr>
        <p:spPr>
          <a:xfrm>
            <a:off x="1143225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2" name="Google Shape;592;g3951bf2eb3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397dac9989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98" name="Google Shape;598;g397dac99897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397dac99897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04" name="Google Shape;604;g397dac99897_0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3951bf2eb37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10" name="Google Shape;610;g3951bf2eb37_1_1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3951bf2eb37_1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16" name="Google Shape;616;g3951bf2eb37_1_110:notes"/>
          <p:cNvSpPr/>
          <p:nvPr>
            <p:ph idx="2" type="sldImg"/>
          </p:nvPr>
        </p:nvSpPr>
        <p:spPr>
          <a:xfrm>
            <a:off x="1143225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38dce56654e_4_197:notes"/>
          <p:cNvSpPr/>
          <p:nvPr>
            <p:ph idx="2" type="sldImg"/>
          </p:nvPr>
        </p:nvSpPr>
        <p:spPr>
          <a:xfrm>
            <a:off x="1143225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1" name="Google Shape;261;g38dce56654e_4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38dce56654e_4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72" name="Google Shape;272;g38dce56654e_4_19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38dce56654e_4_3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79" name="Google Shape;279;g38dce56654e_4_39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39acd43e65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39acd43e65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2.png"/><Relationship Id="rId3" Type="http://schemas.openxmlformats.org/officeDocument/2006/relationships/image" Target="../media/image20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png"/><Relationship Id="rId3" Type="http://schemas.openxmlformats.org/officeDocument/2006/relationships/image" Target="../media/image17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2.png"/><Relationship Id="rId3" Type="http://schemas.openxmlformats.org/officeDocument/2006/relationships/image" Target="../media/image20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5.png"/><Relationship Id="rId3" Type="http://schemas.openxmlformats.org/officeDocument/2006/relationships/image" Target="../media/image17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5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2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5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pty Black">
  <p:cSld name="CUSTOM_2_1">
    <p:bg>
      <p:bgPr>
        <a:solidFill>
          <a:schemeClr val="dk2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title"/>
          </p:nvPr>
        </p:nvSpPr>
        <p:spPr>
          <a:xfrm>
            <a:off x="292668" y="461991"/>
            <a:ext cx="8470800" cy="40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68575" spcFirstLastPara="1" rIns="68575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Lexend"/>
              <a:buNone/>
              <a:defRPr b="1" sz="27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  <a:defRPr b="1" sz="27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  <a:defRPr b="1" sz="27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  <a:defRPr b="1" sz="27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  <a:defRPr b="1" sz="27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  <a:defRPr b="1" sz="27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  <a:defRPr b="1" sz="27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  <a:defRPr b="1" sz="27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  <a:defRPr b="1" sz="27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6" name="Google Shape;56;p14"/>
          <p:cNvSpPr txBox="1"/>
          <p:nvPr>
            <p:ph idx="1" type="body"/>
          </p:nvPr>
        </p:nvSpPr>
        <p:spPr>
          <a:xfrm>
            <a:off x="292678" y="1418119"/>
            <a:ext cx="84708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exend"/>
              <a:buChar char="•"/>
              <a:defRPr sz="13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indent="-311150" lvl="1" marL="9144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exend"/>
              <a:buChar char="•"/>
              <a:defRPr sz="13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indent="-311150" lvl="2" marL="13716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exend"/>
              <a:buChar char="•"/>
              <a:defRPr sz="13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indent="-31115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exend"/>
              <a:buChar char="•"/>
              <a:defRPr sz="13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indent="-31115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exend"/>
              <a:buChar char="•"/>
              <a:defRPr sz="13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indent="-31115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exend"/>
              <a:buChar char="•"/>
              <a:defRPr sz="13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indent="-311150" lvl="6" marL="32004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exend"/>
              <a:buChar char="•"/>
              <a:defRPr sz="13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indent="-311150" lvl="7" marL="36576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exend"/>
              <a:buChar char="•"/>
              <a:defRPr sz="13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indent="-311150" lvl="8" marL="4114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exend"/>
              <a:buChar char="•"/>
              <a:defRPr sz="13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pic>
        <p:nvPicPr>
          <p:cNvPr id="57" name="Google Shape;57;p14" title="2025-10-11-15-07-25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3108" y="4770806"/>
            <a:ext cx="1273994" cy="252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" type="title">
  <p:cSld name="TITLE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/>
          <p:nvPr/>
        </p:nvSpPr>
        <p:spPr>
          <a:xfrm>
            <a:off x="0" y="-1"/>
            <a:ext cx="9144000" cy="4683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0" name="Google Shape;60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34561" y="1070000"/>
            <a:ext cx="2542585" cy="2542585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5"/>
          <p:cNvSpPr txBox="1"/>
          <p:nvPr>
            <p:ph type="ctrTitle"/>
          </p:nvPr>
        </p:nvSpPr>
        <p:spPr>
          <a:xfrm>
            <a:off x="944626" y="1242319"/>
            <a:ext cx="6858000" cy="131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Malgun Gothic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62" name="Google Shape;62;p15"/>
          <p:cNvSpPr txBox="1"/>
          <p:nvPr>
            <p:ph idx="1" type="subTitle"/>
          </p:nvPr>
        </p:nvSpPr>
        <p:spPr>
          <a:xfrm>
            <a:off x="944626" y="2701538"/>
            <a:ext cx="4896300" cy="3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2pPr>
            <a:lvl3pPr lvl="2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300"/>
              <a:buNone/>
              <a:defRPr sz="1300">
                <a:solidFill>
                  <a:schemeClr val="accent1"/>
                </a:solidFill>
              </a:defRPr>
            </a:lvl3pPr>
            <a:lvl4pPr lvl="3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4pPr>
            <a:lvl5pPr lvl="4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5pPr>
            <a:lvl6pPr lvl="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6pPr>
            <a:lvl7pPr lvl="6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7pPr>
            <a:lvl8pPr lvl="7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8pPr>
            <a:lvl9pPr lvl="8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63" name="Google Shape;63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97080" y="2236465"/>
            <a:ext cx="1614109" cy="1746291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5"/>
          <p:cNvSpPr txBox="1"/>
          <p:nvPr>
            <p:ph idx="2" type="subTitle"/>
          </p:nvPr>
        </p:nvSpPr>
        <p:spPr>
          <a:xfrm>
            <a:off x="944626" y="3451988"/>
            <a:ext cx="4896300" cy="3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2pPr>
            <a:lvl3pPr lvl="2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300"/>
              <a:buNone/>
              <a:defRPr sz="1300">
                <a:solidFill>
                  <a:schemeClr val="accent1"/>
                </a:solidFill>
              </a:defRPr>
            </a:lvl3pPr>
            <a:lvl4pPr lvl="3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4pPr>
            <a:lvl5pPr lvl="4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5pPr>
            <a:lvl6pPr lvl="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6pPr>
            <a:lvl7pPr lvl="6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7pPr>
            <a:lvl8pPr lvl="7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8pPr>
            <a:lvl9pPr lvl="8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1" type="obj">
  <p:cSld name="OBJEC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/>
          <p:nvPr/>
        </p:nvSpPr>
        <p:spPr>
          <a:xfrm>
            <a:off x="0" y="0"/>
            <a:ext cx="9144000" cy="646500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7" name="Google Shape;67;p16"/>
          <p:cNvSpPr txBox="1"/>
          <p:nvPr>
            <p:ph type="title"/>
          </p:nvPr>
        </p:nvSpPr>
        <p:spPr>
          <a:xfrm>
            <a:off x="292668" y="119016"/>
            <a:ext cx="8470800" cy="40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68575" spcFirstLastPara="1" rIns="68575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exend"/>
              <a:buNone/>
              <a:defRPr b="1" sz="2100">
                <a:latin typeface="Lexend"/>
                <a:ea typeface="Lexend"/>
                <a:cs typeface="Lexend"/>
                <a:sym typeface="Lexen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68" name="Google Shape;68;p16"/>
          <p:cNvSpPr txBox="1"/>
          <p:nvPr>
            <p:ph idx="1" type="body"/>
          </p:nvPr>
        </p:nvSpPr>
        <p:spPr>
          <a:xfrm>
            <a:off x="292678" y="1058081"/>
            <a:ext cx="84708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exend"/>
              <a:buChar char="•"/>
              <a:defRPr sz="1300">
                <a:latin typeface="Lexend"/>
                <a:ea typeface="Lexend"/>
                <a:cs typeface="Lexend"/>
                <a:sym typeface="Lexend"/>
              </a:defRPr>
            </a:lvl1pPr>
            <a:lvl2pPr indent="-311150" lvl="1" marL="9144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exend"/>
              <a:buChar char="•"/>
              <a:defRPr sz="1300">
                <a:latin typeface="Lexend"/>
                <a:ea typeface="Lexend"/>
                <a:cs typeface="Lexend"/>
                <a:sym typeface="Lexend"/>
              </a:defRPr>
            </a:lvl2pPr>
            <a:lvl3pPr indent="-311150" lvl="2" marL="13716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exend"/>
              <a:buChar char="•"/>
              <a:defRPr sz="1300">
                <a:latin typeface="Lexend"/>
                <a:ea typeface="Lexend"/>
                <a:cs typeface="Lexend"/>
                <a:sym typeface="Lexend"/>
              </a:defRPr>
            </a:lvl3pPr>
            <a:lvl4pPr indent="-31115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exend"/>
              <a:buChar char="•"/>
              <a:defRPr sz="1300">
                <a:latin typeface="Lexend"/>
                <a:ea typeface="Lexend"/>
                <a:cs typeface="Lexend"/>
                <a:sym typeface="Lexend"/>
              </a:defRPr>
            </a:lvl4pPr>
            <a:lvl5pPr indent="-31115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exend"/>
              <a:buChar char="•"/>
              <a:defRPr sz="1300">
                <a:latin typeface="Lexend"/>
                <a:ea typeface="Lexend"/>
                <a:cs typeface="Lexend"/>
                <a:sym typeface="Lexend"/>
              </a:defRPr>
            </a:lvl5pPr>
            <a:lvl6pPr indent="-31115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exend"/>
              <a:buChar char="•"/>
              <a:defRPr sz="1300">
                <a:latin typeface="Lexend"/>
                <a:ea typeface="Lexend"/>
                <a:cs typeface="Lexend"/>
                <a:sym typeface="Lexend"/>
              </a:defRPr>
            </a:lvl6pPr>
            <a:lvl7pPr indent="-311150" lvl="6" marL="32004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exend"/>
              <a:buChar char="•"/>
              <a:defRPr sz="1300">
                <a:latin typeface="Lexend"/>
                <a:ea typeface="Lexend"/>
                <a:cs typeface="Lexend"/>
                <a:sym typeface="Lexend"/>
              </a:defRPr>
            </a:lvl7pPr>
            <a:lvl8pPr indent="-311150" lvl="7" marL="36576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exend"/>
              <a:buChar char="•"/>
              <a:defRPr sz="1300">
                <a:latin typeface="Lexend"/>
                <a:ea typeface="Lexend"/>
                <a:cs typeface="Lexend"/>
                <a:sym typeface="Lexend"/>
              </a:defRPr>
            </a:lvl8pPr>
            <a:lvl9pPr indent="-311150" lvl="8" marL="4114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exend"/>
              <a:buChar char="•"/>
              <a:defRPr sz="1300"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2">
  <p:cSld name="OBJECT_2">
    <p:bg>
      <p:bgPr>
        <a:solidFill>
          <a:schemeClr val="lt2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/>
          <p:nvPr/>
        </p:nvSpPr>
        <p:spPr>
          <a:xfrm>
            <a:off x="4128655" y="658091"/>
            <a:ext cx="4779900" cy="3990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71" name="Google Shape;71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30045" y="292721"/>
            <a:ext cx="893530" cy="858897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7"/>
          <p:cNvSpPr txBox="1"/>
          <p:nvPr>
            <p:ph idx="1" type="body"/>
          </p:nvPr>
        </p:nvSpPr>
        <p:spPr>
          <a:xfrm>
            <a:off x="4494100" y="1005319"/>
            <a:ext cx="4106700" cy="4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81000" lvl="0" marL="45720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b="1" sz="2400"/>
            </a:lvl1pPr>
            <a:lvl2pPr indent="-381000" lvl="1" marL="9144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"/>
              <a:buChar char="•"/>
              <a:defRPr sz="2400">
                <a:latin typeface="Lexend"/>
                <a:ea typeface="Lexend"/>
                <a:cs typeface="Lexend"/>
                <a:sym typeface="Lexend"/>
              </a:defRPr>
            </a:lvl2pPr>
            <a:lvl3pPr indent="-381000" lvl="2" marL="13716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"/>
              <a:buChar char="•"/>
              <a:defRPr sz="2400">
                <a:latin typeface="Lexend"/>
                <a:ea typeface="Lexend"/>
                <a:cs typeface="Lexend"/>
                <a:sym typeface="Lexend"/>
              </a:defRPr>
            </a:lvl3pPr>
            <a:lvl4pPr indent="-3810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"/>
              <a:buChar char="•"/>
              <a:defRPr sz="2400">
                <a:latin typeface="Lexend"/>
                <a:ea typeface="Lexend"/>
                <a:cs typeface="Lexend"/>
                <a:sym typeface="Lexend"/>
              </a:defRPr>
            </a:lvl4pPr>
            <a:lvl5pPr indent="-3810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"/>
              <a:buChar char="•"/>
              <a:defRPr sz="2400">
                <a:latin typeface="Lexend"/>
                <a:ea typeface="Lexend"/>
                <a:cs typeface="Lexend"/>
                <a:sym typeface="Lexend"/>
              </a:defRPr>
            </a:lvl5pPr>
            <a:lvl6pPr indent="-3810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"/>
              <a:buChar char="•"/>
              <a:defRPr sz="2400">
                <a:latin typeface="Lexend"/>
                <a:ea typeface="Lexend"/>
                <a:cs typeface="Lexend"/>
                <a:sym typeface="Lexend"/>
              </a:defRPr>
            </a:lvl6pPr>
            <a:lvl7pPr indent="-381000" lvl="6" marL="32004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"/>
              <a:buChar char="•"/>
              <a:defRPr sz="2400">
                <a:latin typeface="Lexend"/>
                <a:ea typeface="Lexend"/>
                <a:cs typeface="Lexend"/>
                <a:sym typeface="Lexend"/>
              </a:defRPr>
            </a:lvl7pPr>
            <a:lvl8pPr indent="-381000" lvl="7" marL="36576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"/>
              <a:buChar char="•"/>
              <a:defRPr sz="2400">
                <a:latin typeface="Lexend"/>
                <a:ea typeface="Lexend"/>
                <a:cs typeface="Lexend"/>
                <a:sym typeface="Lexend"/>
              </a:defRPr>
            </a:lvl8pPr>
            <a:lvl9pPr indent="-381000" lvl="8" marL="4114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"/>
              <a:buChar char="•"/>
              <a:defRPr sz="2400"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73" name="Google Shape;73;p17"/>
          <p:cNvSpPr txBox="1"/>
          <p:nvPr>
            <p:ph idx="2" type="body"/>
          </p:nvPr>
        </p:nvSpPr>
        <p:spPr>
          <a:xfrm>
            <a:off x="4494100" y="1479202"/>
            <a:ext cx="4106700" cy="4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Lexend"/>
              <a:buChar char="•"/>
              <a:defRPr sz="1800">
                <a:solidFill>
                  <a:schemeClr val="accent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indent="-342900" lvl="1" marL="9144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Lexend"/>
              <a:buChar char="•"/>
              <a:defRPr sz="1800">
                <a:solidFill>
                  <a:schemeClr val="accent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indent="-342900" lvl="2" marL="13716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Lexend"/>
              <a:buChar char="•"/>
              <a:defRPr sz="1800">
                <a:solidFill>
                  <a:schemeClr val="accent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indent="-3429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Lexend"/>
              <a:buChar char="•"/>
              <a:defRPr sz="1800">
                <a:solidFill>
                  <a:schemeClr val="accent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indent="-3429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Lexend"/>
              <a:buChar char="•"/>
              <a:defRPr sz="1800">
                <a:solidFill>
                  <a:schemeClr val="accent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indent="-3429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Lexend"/>
              <a:buChar char="•"/>
              <a:defRPr sz="1800">
                <a:solidFill>
                  <a:schemeClr val="accent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indent="-342900" lvl="6" marL="32004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Lexend"/>
              <a:buChar char="•"/>
              <a:defRPr sz="1800">
                <a:solidFill>
                  <a:schemeClr val="accent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indent="-342900" lvl="7" marL="36576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Lexend"/>
              <a:buChar char="•"/>
              <a:defRPr sz="1800">
                <a:solidFill>
                  <a:schemeClr val="accent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indent="-342900" lvl="8" marL="4114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Lexend"/>
              <a:buChar char="•"/>
              <a:defRPr sz="1800">
                <a:solidFill>
                  <a:schemeClr val="accent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74" name="Google Shape;74;p17"/>
          <p:cNvSpPr txBox="1"/>
          <p:nvPr>
            <p:ph idx="3" type="body"/>
          </p:nvPr>
        </p:nvSpPr>
        <p:spPr>
          <a:xfrm>
            <a:off x="4494101" y="2185519"/>
            <a:ext cx="4106700" cy="216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SzPts val="1300"/>
              <a:buFont typeface="Lexend"/>
              <a:buChar char="•"/>
              <a:def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indent="-311150" lvl="1" marL="9144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300"/>
              <a:buFont typeface="Lexend"/>
              <a:buChar char="•"/>
              <a:def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indent="-311150" lvl="2" marL="13716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300"/>
              <a:buFont typeface="Lexend"/>
              <a:buChar char="•"/>
              <a:def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indent="-31115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300"/>
              <a:buFont typeface="Lexend"/>
              <a:buChar char="•"/>
              <a:def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indent="-31115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300"/>
              <a:buFont typeface="Lexend"/>
              <a:buChar char="•"/>
              <a:def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indent="-31115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300"/>
              <a:buFont typeface="Lexend"/>
              <a:buChar char="•"/>
              <a:def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indent="-311150" lvl="6" marL="32004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300"/>
              <a:buFont typeface="Lexend"/>
              <a:buChar char="•"/>
              <a:def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indent="-311150" lvl="7" marL="36576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300"/>
              <a:buFont typeface="Lexend"/>
              <a:buChar char="•"/>
              <a:def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indent="-311150" lvl="8" marL="4114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300"/>
              <a:buFont typeface="Lexend"/>
              <a:buChar char="•"/>
              <a:def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75" name="Google Shape;75;p17"/>
          <p:cNvSpPr txBox="1"/>
          <p:nvPr>
            <p:ph type="ctrTitle"/>
          </p:nvPr>
        </p:nvSpPr>
        <p:spPr>
          <a:xfrm>
            <a:off x="539309" y="658088"/>
            <a:ext cx="3589200" cy="4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Malgun Gothic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dex">
  <p:cSld name="CUSTOM">
    <p:bg>
      <p:bgPr>
        <a:solidFill>
          <a:schemeClr val="lt2"/>
        </a:solid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8"/>
          <p:cNvSpPr/>
          <p:nvPr/>
        </p:nvSpPr>
        <p:spPr>
          <a:xfrm>
            <a:off x="665897" y="1065431"/>
            <a:ext cx="8242800" cy="3582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78" name="Google Shape;78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30045" y="840397"/>
            <a:ext cx="893530" cy="858897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8"/>
          <p:cNvSpPr txBox="1"/>
          <p:nvPr>
            <p:ph type="ctrTitle"/>
          </p:nvPr>
        </p:nvSpPr>
        <p:spPr>
          <a:xfrm>
            <a:off x="569925" y="441413"/>
            <a:ext cx="6858000" cy="45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lgun Gothic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80" name="Google Shape;80;p18"/>
          <p:cNvSpPr txBox="1"/>
          <p:nvPr>
            <p:ph idx="1" type="body"/>
          </p:nvPr>
        </p:nvSpPr>
        <p:spPr>
          <a:xfrm>
            <a:off x="1082987" y="1352006"/>
            <a:ext cx="7147200" cy="300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349250" lvl="0" marL="457200" algn="l">
              <a:lnSpc>
                <a:spcPct val="2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Lexend"/>
              <a:buChar char="•"/>
              <a:defRPr sz="1900">
                <a:latin typeface="Lexend"/>
                <a:ea typeface="Lexend"/>
                <a:cs typeface="Lexend"/>
                <a:sym typeface="Lexend"/>
              </a:defRPr>
            </a:lvl1pPr>
            <a:lvl2pPr indent="-349250" lvl="1" marL="914400" algn="l">
              <a:lnSpc>
                <a:spcPct val="2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Lexend"/>
              <a:buChar char="•"/>
              <a:defRPr sz="1900">
                <a:latin typeface="Lexend"/>
                <a:ea typeface="Lexend"/>
                <a:cs typeface="Lexend"/>
                <a:sym typeface="Lexend"/>
              </a:defRPr>
            </a:lvl2pPr>
            <a:lvl3pPr indent="-349250" lvl="2" marL="1371600" algn="l">
              <a:lnSpc>
                <a:spcPct val="2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Lexend"/>
              <a:buChar char="•"/>
              <a:defRPr sz="1900">
                <a:latin typeface="Lexend"/>
                <a:ea typeface="Lexend"/>
                <a:cs typeface="Lexend"/>
                <a:sym typeface="Lexend"/>
              </a:defRPr>
            </a:lvl3pPr>
            <a:lvl4pPr indent="-349250" lvl="3" marL="1828800" algn="l">
              <a:lnSpc>
                <a:spcPct val="2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Lexend"/>
              <a:buChar char="•"/>
              <a:defRPr sz="1900">
                <a:latin typeface="Lexend"/>
                <a:ea typeface="Lexend"/>
                <a:cs typeface="Lexend"/>
                <a:sym typeface="Lexend"/>
              </a:defRPr>
            </a:lvl4pPr>
            <a:lvl5pPr indent="-349250" lvl="4" marL="2286000" algn="l">
              <a:lnSpc>
                <a:spcPct val="2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Lexend"/>
              <a:buChar char="•"/>
              <a:defRPr sz="1900">
                <a:latin typeface="Lexend"/>
                <a:ea typeface="Lexend"/>
                <a:cs typeface="Lexend"/>
                <a:sym typeface="Lexend"/>
              </a:defRPr>
            </a:lvl5pPr>
            <a:lvl6pPr indent="-349250" lvl="5" marL="2743200" algn="l">
              <a:lnSpc>
                <a:spcPct val="2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Lexend"/>
              <a:buChar char="•"/>
              <a:defRPr sz="1900">
                <a:latin typeface="Lexend"/>
                <a:ea typeface="Lexend"/>
                <a:cs typeface="Lexend"/>
                <a:sym typeface="Lexend"/>
              </a:defRPr>
            </a:lvl6pPr>
            <a:lvl7pPr indent="-349250" lvl="6" marL="3200400" algn="l">
              <a:lnSpc>
                <a:spcPct val="2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Lexend"/>
              <a:buChar char="•"/>
              <a:defRPr sz="1900">
                <a:latin typeface="Lexend"/>
                <a:ea typeface="Lexend"/>
                <a:cs typeface="Lexend"/>
                <a:sym typeface="Lexend"/>
              </a:defRPr>
            </a:lvl7pPr>
            <a:lvl8pPr indent="-349250" lvl="7" marL="3657600" algn="l">
              <a:lnSpc>
                <a:spcPct val="2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Lexend"/>
              <a:buChar char="•"/>
              <a:defRPr sz="1900">
                <a:latin typeface="Lexend"/>
                <a:ea typeface="Lexend"/>
                <a:cs typeface="Lexend"/>
                <a:sym typeface="Lexend"/>
              </a:defRPr>
            </a:lvl8pPr>
            <a:lvl9pPr indent="-349250" lvl="8" marL="4114800" algn="l">
              <a:lnSpc>
                <a:spcPct val="2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Lexend"/>
              <a:buChar char="•"/>
              <a:defRPr sz="1900"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1">
  <p:cSld name="CUSTOM_1">
    <p:bg>
      <p:bgPr>
        <a:solidFill>
          <a:schemeClr val="lt2"/>
        </a:solid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9"/>
          <p:cNvSpPr/>
          <p:nvPr/>
        </p:nvSpPr>
        <p:spPr>
          <a:xfrm rot="10800000">
            <a:off x="0" y="0"/>
            <a:ext cx="9147187" cy="1954538"/>
          </a:xfrm>
          <a:prstGeom prst="flowChartManualInpu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83" name="Google Shape;83;p19"/>
          <p:cNvSpPr/>
          <p:nvPr/>
        </p:nvSpPr>
        <p:spPr>
          <a:xfrm>
            <a:off x="665907" y="1065953"/>
            <a:ext cx="6968100" cy="3011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84" name="Google Shape;84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697796" y="3048244"/>
            <a:ext cx="1351888" cy="135188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9089" y="1564255"/>
            <a:ext cx="893530" cy="858897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9"/>
          <p:cNvSpPr txBox="1"/>
          <p:nvPr>
            <p:ph type="title"/>
          </p:nvPr>
        </p:nvSpPr>
        <p:spPr>
          <a:xfrm>
            <a:off x="1317002" y="1811456"/>
            <a:ext cx="5665800" cy="15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68575" spcFirstLastPara="1" rIns="68575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2">
  <p:cSld name="CUSTOM_1_1">
    <p:bg>
      <p:bgPr>
        <a:solidFill>
          <a:schemeClr val="lt2"/>
        </a:solid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0"/>
          <p:cNvSpPr/>
          <p:nvPr/>
        </p:nvSpPr>
        <p:spPr>
          <a:xfrm rot="10800000">
            <a:off x="0" y="0"/>
            <a:ext cx="9147187" cy="1954538"/>
          </a:xfrm>
          <a:prstGeom prst="flowChartManualInpu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89" name="Google Shape;89;p20"/>
          <p:cNvSpPr/>
          <p:nvPr/>
        </p:nvSpPr>
        <p:spPr>
          <a:xfrm>
            <a:off x="665907" y="1065953"/>
            <a:ext cx="6968100" cy="3011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90" name="Google Shape;90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62322" y="2031487"/>
            <a:ext cx="207148" cy="2207202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99266" y="3026372"/>
            <a:ext cx="1737095" cy="144701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20"/>
          <p:cNvSpPr txBox="1"/>
          <p:nvPr>
            <p:ph type="title"/>
          </p:nvPr>
        </p:nvSpPr>
        <p:spPr>
          <a:xfrm>
            <a:off x="1317002" y="1811456"/>
            <a:ext cx="5665800" cy="15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68575" spcFirstLastPara="1" rIns="68575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2">
  <p:cSld name="OBJECT_1">
    <p:bg>
      <p:bgPr>
        <a:solidFill>
          <a:schemeClr val="lt2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1"/>
          <p:cNvSpPr txBox="1"/>
          <p:nvPr>
            <p:ph type="title"/>
          </p:nvPr>
        </p:nvSpPr>
        <p:spPr>
          <a:xfrm>
            <a:off x="652717" y="792169"/>
            <a:ext cx="8242800" cy="5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95" name="Google Shape;95;p21"/>
          <p:cNvSpPr/>
          <p:nvPr/>
        </p:nvSpPr>
        <p:spPr>
          <a:xfrm>
            <a:off x="665906" y="1636607"/>
            <a:ext cx="8242800" cy="3011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96" name="Google Shape;96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30045" y="1084710"/>
            <a:ext cx="893530" cy="858897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21"/>
          <p:cNvSpPr txBox="1"/>
          <p:nvPr>
            <p:ph idx="1" type="body"/>
          </p:nvPr>
        </p:nvSpPr>
        <p:spPr>
          <a:xfrm>
            <a:off x="1079050" y="1957575"/>
            <a:ext cx="7416300" cy="200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323850" lvl="0" marL="457200" algn="r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Lexend"/>
              <a:buChar char="•"/>
              <a:defRPr sz="1500">
                <a:latin typeface="Lexend"/>
                <a:ea typeface="Lexend"/>
                <a:cs typeface="Lexend"/>
                <a:sym typeface="Lexend"/>
              </a:defRPr>
            </a:lvl1pPr>
            <a:lvl2pPr indent="-323850" lvl="1" marL="914400" algn="r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Lexend"/>
              <a:buChar char="•"/>
              <a:defRPr sz="1500">
                <a:latin typeface="Lexend"/>
                <a:ea typeface="Lexend"/>
                <a:cs typeface="Lexend"/>
                <a:sym typeface="Lexend"/>
              </a:defRPr>
            </a:lvl2pPr>
            <a:lvl3pPr indent="-323850" lvl="2" marL="1371600" algn="r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Lexend"/>
              <a:buChar char="•"/>
              <a:defRPr sz="1500">
                <a:latin typeface="Lexend"/>
                <a:ea typeface="Lexend"/>
                <a:cs typeface="Lexend"/>
                <a:sym typeface="Lexend"/>
              </a:defRPr>
            </a:lvl3pPr>
            <a:lvl4pPr indent="-323850" lvl="3" marL="1828800" algn="r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Lexend"/>
              <a:buChar char="•"/>
              <a:defRPr sz="1500">
                <a:latin typeface="Lexend"/>
                <a:ea typeface="Lexend"/>
                <a:cs typeface="Lexend"/>
                <a:sym typeface="Lexend"/>
              </a:defRPr>
            </a:lvl4pPr>
            <a:lvl5pPr indent="-323850" lvl="4" marL="2286000" algn="r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Lexend"/>
              <a:buChar char="•"/>
              <a:defRPr sz="1500">
                <a:latin typeface="Lexend"/>
                <a:ea typeface="Lexend"/>
                <a:cs typeface="Lexend"/>
                <a:sym typeface="Lexend"/>
              </a:defRPr>
            </a:lvl5pPr>
            <a:lvl6pPr indent="-323850" lvl="5" marL="2743200" algn="r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Lexend"/>
              <a:buChar char="•"/>
              <a:defRPr sz="1500">
                <a:latin typeface="Lexend"/>
                <a:ea typeface="Lexend"/>
                <a:cs typeface="Lexend"/>
                <a:sym typeface="Lexend"/>
              </a:defRPr>
            </a:lvl6pPr>
            <a:lvl7pPr indent="-323850" lvl="6" marL="3200400" algn="r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Lexend"/>
              <a:buChar char="•"/>
              <a:defRPr sz="1500">
                <a:latin typeface="Lexend"/>
                <a:ea typeface="Lexend"/>
                <a:cs typeface="Lexend"/>
                <a:sym typeface="Lexend"/>
              </a:defRPr>
            </a:lvl7pPr>
            <a:lvl8pPr indent="-323850" lvl="7" marL="3657600" algn="r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Lexend"/>
              <a:buChar char="•"/>
              <a:defRPr sz="1500">
                <a:latin typeface="Lexend"/>
                <a:ea typeface="Lexend"/>
                <a:cs typeface="Lexend"/>
                <a:sym typeface="Lexend"/>
              </a:defRPr>
            </a:lvl8pPr>
            <a:lvl9pPr indent="-323850" lvl="8" marL="4114800" algn="r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Lexend"/>
              <a:buChar char="•"/>
              <a:defRPr sz="1500"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98" name="Google Shape;98;p21"/>
          <p:cNvSpPr txBox="1"/>
          <p:nvPr>
            <p:ph idx="2" type="body"/>
          </p:nvPr>
        </p:nvSpPr>
        <p:spPr>
          <a:xfrm>
            <a:off x="1079069" y="4075500"/>
            <a:ext cx="74163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304800" lvl="0" marL="457200" algn="r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Lexend"/>
              <a:buChar char="•"/>
              <a:defRPr sz="1200">
                <a:solidFill>
                  <a:schemeClr val="accent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indent="-304800" lvl="1" marL="914400" algn="r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Lexend"/>
              <a:buChar char="•"/>
              <a:defRPr sz="1200">
                <a:solidFill>
                  <a:schemeClr val="accent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indent="-304800" lvl="2" marL="1371600" algn="r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Lexend"/>
              <a:buChar char="•"/>
              <a:defRPr sz="1200">
                <a:solidFill>
                  <a:schemeClr val="accent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indent="-304800" lvl="3" marL="1828800" algn="r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Lexend"/>
              <a:buChar char="•"/>
              <a:defRPr sz="1200">
                <a:solidFill>
                  <a:schemeClr val="accent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indent="-304800" lvl="4" marL="2286000" algn="r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Lexend"/>
              <a:buChar char="•"/>
              <a:defRPr sz="1200">
                <a:solidFill>
                  <a:schemeClr val="accent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indent="-304800" lvl="5" marL="2743200" algn="r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Lexend"/>
              <a:buChar char="•"/>
              <a:defRPr sz="1200">
                <a:solidFill>
                  <a:schemeClr val="accent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indent="-304800" lvl="6" marL="3200400" algn="r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Lexend"/>
              <a:buChar char="•"/>
              <a:defRPr sz="1200">
                <a:solidFill>
                  <a:schemeClr val="accent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indent="-304800" lvl="7" marL="3657600" algn="r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Lexend"/>
              <a:buChar char="•"/>
              <a:defRPr sz="1200">
                <a:solidFill>
                  <a:schemeClr val="accent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indent="-304800" lvl="8" marL="4114800" algn="r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Lexend"/>
              <a:buChar char="•"/>
              <a:defRPr sz="1200">
                <a:solidFill>
                  <a:schemeClr val="accent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mmary">
  <p:cSld name="OBJECT_1_1">
    <p:bg>
      <p:bgPr>
        <a:solidFill>
          <a:schemeClr val="lt2"/>
        </a:solid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2"/>
          <p:cNvSpPr/>
          <p:nvPr/>
        </p:nvSpPr>
        <p:spPr>
          <a:xfrm>
            <a:off x="919337" y="1809325"/>
            <a:ext cx="7336200" cy="2044500"/>
          </a:xfrm>
          <a:prstGeom prst="rect">
            <a:avLst/>
          </a:prstGeom>
          <a:solidFill>
            <a:srgbClr val="B3C5C9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1" name="Google Shape;101;p22"/>
          <p:cNvSpPr/>
          <p:nvPr/>
        </p:nvSpPr>
        <p:spPr>
          <a:xfrm>
            <a:off x="805037" y="1695025"/>
            <a:ext cx="7336200" cy="2044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02" name="Google Shape;102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01452" y="1613512"/>
            <a:ext cx="207148" cy="2207202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22"/>
          <p:cNvSpPr txBox="1"/>
          <p:nvPr>
            <p:ph type="title"/>
          </p:nvPr>
        </p:nvSpPr>
        <p:spPr>
          <a:xfrm>
            <a:off x="652717" y="792169"/>
            <a:ext cx="7602600" cy="5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b="1" sz="37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b="1" sz="37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b="1" sz="37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b="1" sz="37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b="1" sz="37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b="1" sz="37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b="1" sz="37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b="1" sz="3700"/>
            </a:lvl9pPr>
          </a:lstStyle>
          <a:p/>
        </p:txBody>
      </p:sp>
      <p:sp>
        <p:nvSpPr>
          <p:cNvPr id="104" name="Google Shape;104;p22"/>
          <p:cNvSpPr txBox="1"/>
          <p:nvPr>
            <p:ph idx="1" type="body"/>
          </p:nvPr>
        </p:nvSpPr>
        <p:spPr>
          <a:xfrm>
            <a:off x="1082987" y="1849369"/>
            <a:ext cx="6780300" cy="173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exend"/>
              <a:buChar char="•"/>
              <a:defRPr sz="1300">
                <a:latin typeface="Lexend"/>
                <a:ea typeface="Lexend"/>
                <a:cs typeface="Lexend"/>
                <a:sym typeface="Lexend"/>
              </a:defRPr>
            </a:lvl1pPr>
            <a:lvl2pPr indent="-311150" lvl="1" marL="9144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exend"/>
              <a:buChar char="•"/>
              <a:defRPr sz="1300">
                <a:latin typeface="Lexend"/>
                <a:ea typeface="Lexend"/>
                <a:cs typeface="Lexend"/>
                <a:sym typeface="Lexend"/>
              </a:defRPr>
            </a:lvl2pPr>
            <a:lvl3pPr indent="-311150" lvl="2" marL="13716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exend"/>
              <a:buChar char="•"/>
              <a:defRPr sz="1300">
                <a:latin typeface="Lexend"/>
                <a:ea typeface="Lexend"/>
                <a:cs typeface="Lexend"/>
                <a:sym typeface="Lexend"/>
              </a:defRPr>
            </a:lvl3pPr>
            <a:lvl4pPr indent="-31115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exend"/>
              <a:buChar char="•"/>
              <a:defRPr sz="1300">
                <a:latin typeface="Lexend"/>
                <a:ea typeface="Lexend"/>
                <a:cs typeface="Lexend"/>
                <a:sym typeface="Lexend"/>
              </a:defRPr>
            </a:lvl4pPr>
            <a:lvl5pPr indent="-31115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exend"/>
              <a:buChar char="•"/>
              <a:defRPr sz="1300">
                <a:latin typeface="Lexend"/>
                <a:ea typeface="Lexend"/>
                <a:cs typeface="Lexend"/>
                <a:sym typeface="Lexend"/>
              </a:defRPr>
            </a:lvl5pPr>
            <a:lvl6pPr indent="-31115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exend"/>
              <a:buChar char="•"/>
              <a:defRPr sz="1300">
                <a:latin typeface="Lexend"/>
                <a:ea typeface="Lexend"/>
                <a:cs typeface="Lexend"/>
                <a:sym typeface="Lexend"/>
              </a:defRPr>
            </a:lvl6pPr>
            <a:lvl7pPr indent="-311150" lvl="6" marL="32004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exend"/>
              <a:buChar char="•"/>
              <a:defRPr sz="1300">
                <a:latin typeface="Lexend"/>
                <a:ea typeface="Lexend"/>
                <a:cs typeface="Lexend"/>
                <a:sym typeface="Lexend"/>
              </a:defRPr>
            </a:lvl7pPr>
            <a:lvl8pPr indent="-311150" lvl="7" marL="36576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exend"/>
              <a:buChar char="•"/>
              <a:defRPr sz="1300">
                <a:latin typeface="Lexend"/>
                <a:ea typeface="Lexend"/>
                <a:cs typeface="Lexend"/>
                <a:sym typeface="Lexend"/>
              </a:defRPr>
            </a:lvl8pPr>
            <a:lvl9pPr indent="-311150" lvl="8" marL="4114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exend"/>
              <a:buChar char="•"/>
              <a:defRPr sz="1300"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3">
  <p:cSld name="OBJECT_1_2">
    <p:bg>
      <p:bgPr>
        <a:solidFill>
          <a:schemeClr val="lt2"/>
        </a:solid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3"/>
          <p:cNvSpPr/>
          <p:nvPr/>
        </p:nvSpPr>
        <p:spPr>
          <a:xfrm>
            <a:off x="729675" y="1702425"/>
            <a:ext cx="7057200" cy="3011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7" name="Google Shape;107;p23"/>
          <p:cNvSpPr/>
          <p:nvPr/>
        </p:nvSpPr>
        <p:spPr>
          <a:xfrm>
            <a:off x="6854513" y="1522128"/>
            <a:ext cx="1046400" cy="996900"/>
          </a:xfrm>
          <a:prstGeom prst="rect">
            <a:avLst/>
          </a:prstGeom>
          <a:solidFill>
            <a:srgbClr val="B3C5C9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8" name="Google Shape;108;p23"/>
          <p:cNvSpPr/>
          <p:nvPr/>
        </p:nvSpPr>
        <p:spPr>
          <a:xfrm>
            <a:off x="7072819" y="1343272"/>
            <a:ext cx="1046400" cy="996900"/>
          </a:xfrm>
          <a:prstGeom prst="rect">
            <a:avLst/>
          </a:prstGeom>
          <a:solidFill>
            <a:srgbClr val="396D77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09" name="Google Shape;109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5832" y="4067625"/>
            <a:ext cx="672434" cy="646361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3"/>
          <p:cNvSpPr txBox="1"/>
          <p:nvPr>
            <p:ph type="ctrTitle"/>
          </p:nvPr>
        </p:nvSpPr>
        <p:spPr>
          <a:xfrm>
            <a:off x="729678" y="682894"/>
            <a:ext cx="5756100" cy="46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0" spcFirstLastPara="1" rIns="0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Malgun Gothic"/>
              <a:buNone/>
              <a:defRPr sz="37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1" name="Google Shape;111;p23"/>
          <p:cNvSpPr txBox="1"/>
          <p:nvPr>
            <p:ph idx="1" type="subTitle"/>
          </p:nvPr>
        </p:nvSpPr>
        <p:spPr>
          <a:xfrm>
            <a:off x="729678" y="1143000"/>
            <a:ext cx="5756100" cy="3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1pPr>
            <a:lvl2pPr lvl="1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2pPr>
            <a:lvl3pPr lvl="2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300"/>
              <a:buNone/>
              <a:defRPr sz="1300">
                <a:solidFill>
                  <a:schemeClr val="accent1"/>
                </a:solidFill>
              </a:defRPr>
            </a:lvl3pPr>
            <a:lvl4pPr lvl="3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4pPr>
            <a:lvl5pPr lvl="4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5pPr>
            <a:lvl6pPr lvl="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6pPr>
            <a:lvl7pPr lvl="6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7pPr>
            <a:lvl8pPr lvl="7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8pPr>
            <a:lvl9pPr lvl="8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12" name="Google Shape;112;p23"/>
          <p:cNvSpPr txBox="1"/>
          <p:nvPr>
            <p:ph idx="2" type="body"/>
          </p:nvPr>
        </p:nvSpPr>
        <p:spPr>
          <a:xfrm>
            <a:off x="1020125" y="1953825"/>
            <a:ext cx="6476100" cy="250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exend"/>
              <a:buChar char="•"/>
              <a:defRPr sz="1300">
                <a:latin typeface="Lexend"/>
                <a:ea typeface="Lexend"/>
                <a:cs typeface="Lexend"/>
                <a:sym typeface="Lexend"/>
              </a:defRPr>
            </a:lvl1pPr>
            <a:lvl2pPr indent="-311150" lvl="1" marL="9144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exend"/>
              <a:buChar char="•"/>
              <a:defRPr sz="1300">
                <a:latin typeface="Lexend"/>
                <a:ea typeface="Lexend"/>
                <a:cs typeface="Lexend"/>
                <a:sym typeface="Lexend"/>
              </a:defRPr>
            </a:lvl2pPr>
            <a:lvl3pPr indent="-311150" lvl="2" marL="13716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exend"/>
              <a:buChar char="•"/>
              <a:defRPr sz="1300">
                <a:latin typeface="Lexend"/>
                <a:ea typeface="Lexend"/>
                <a:cs typeface="Lexend"/>
                <a:sym typeface="Lexend"/>
              </a:defRPr>
            </a:lvl3pPr>
            <a:lvl4pPr indent="-31115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exend"/>
              <a:buChar char="•"/>
              <a:defRPr sz="1300">
                <a:latin typeface="Lexend"/>
                <a:ea typeface="Lexend"/>
                <a:cs typeface="Lexend"/>
                <a:sym typeface="Lexend"/>
              </a:defRPr>
            </a:lvl4pPr>
            <a:lvl5pPr indent="-31115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exend"/>
              <a:buChar char="•"/>
              <a:defRPr sz="1300">
                <a:latin typeface="Lexend"/>
                <a:ea typeface="Lexend"/>
                <a:cs typeface="Lexend"/>
                <a:sym typeface="Lexend"/>
              </a:defRPr>
            </a:lvl5pPr>
            <a:lvl6pPr indent="-31115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exend"/>
              <a:buChar char="•"/>
              <a:defRPr sz="1300">
                <a:latin typeface="Lexend"/>
                <a:ea typeface="Lexend"/>
                <a:cs typeface="Lexend"/>
                <a:sym typeface="Lexend"/>
              </a:defRPr>
            </a:lvl6pPr>
            <a:lvl7pPr indent="-311150" lvl="6" marL="32004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exend"/>
              <a:buChar char="•"/>
              <a:defRPr sz="1300">
                <a:latin typeface="Lexend"/>
                <a:ea typeface="Lexend"/>
                <a:cs typeface="Lexend"/>
                <a:sym typeface="Lexend"/>
              </a:defRPr>
            </a:lvl7pPr>
            <a:lvl8pPr indent="-311150" lvl="7" marL="36576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exend"/>
              <a:buChar char="•"/>
              <a:defRPr sz="1300">
                <a:latin typeface="Lexend"/>
                <a:ea typeface="Lexend"/>
                <a:cs typeface="Lexend"/>
                <a:sym typeface="Lexend"/>
              </a:defRPr>
            </a:lvl8pPr>
            <a:lvl9pPr indent="-311150" lvl="8" marL="4114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exend"/>
              <a:buChar char="•"/>
              <a:defRPr sz="1300"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de">
  <p:cSld name="OBJECT_1_2_1">
    <p:bg>
      <p:bgPr>
        <a:solidFill>
          <a:schemeClr val="dk2"/>
        </a:solid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4"/>
          <p:cNvSpPr txBox="1"/>
          <p:nvPr>
            <p:ph idx="1" type="body"/>
          </p:nvPr>
        </p:nvSpPr>
        <p:spPr>
          <a:xfrm>
            <a:off x="407886" y="470703"/>
            <a:ext cx="8328300" cy="420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Mono"/>
              <a:buChar char="•"/>
              <a:defRPr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indent="-304800" lvl="1" marL="9144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Mono"/>
              <a:buChar char="•"/>
              <a:defRPr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indent="-304800" lvl="2" marL="13716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Mono"/>
              <a:buChar char="•"/>
              <a:defRPr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indent="-3048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Mono"/>
              <a:buChar char="•"/>
              <a:defRPr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indent="-3048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Mono"/>
              <a:buChar char="•"/>
              <a:defRPr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indent="-3048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Mono"/>
              <a:buChar char="•"/>
              <a:defRPr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indent="-304800" lvl="6" marL="32004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Mono"/>
              <a:buChar char="•"/>
              <a:defRPr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indent="-304800" lvl="7" marL="36576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Mono"/>
              <a:buChar char="•"/>
              <a:defRPr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indent="-304800" lvl="8" marL="4114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Mono"/>
              <a:buChar char="•"/>
              <a:defRPr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/>
        </p:txBody>
      </p:sp>
      <p:pic>
        <p:nvPicPr>
          <p:cNvPr id="115" name="Google Shape;115;p24" title="2025-10-11-15-07-25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3108" y="4770806"/>
            <a:ext cx="1273994" cy="252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allery 1">
  <p:cSld name="OBJECT_1_1_2">
    <p:bg>
      <p:bgPr>
        <a:solidFill>
          <a:schemeClr val="lt2"/>
        </a:solid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3908856" cy="5142994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5"/>
          <p:cNvSpPr/>
          <p:nvPr/>
        </p:nvSpPr>
        <p:spPr>
          <a:xfrm>
            <a:off x="3768437" y="1702416"/>
            <a:ext cx="5140200" cy="3011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9" name="Google Shape;119;p25"/>
          <p:cNvSpPr txBox="1"/>
          <p:nvPr>
            <p:ph type="ctrTitle"/>
          </p:nvPr>
        </p:nvSpPr>
        <p:spPr>
          <a:xfrm>
            <a:off x="4465585" y="682894"/>
            <a:ext cx="4443000" cy="46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0" spcFirstLastPara="1" rIns="0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Malgun Gothic"/>
              <a:buNone/>
              <a:defRPr sz="37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0" name="Google Shape;120;p25"/>
          <p:cNvSpPr txBox="1"/>
          <p:nvPr>
            <p:ph idx="1" type="subTitle"/>
          </p:nvPr>
        </p:nvSpPr>
        <p:spPr>
          <a:xfrm>
            <a:off x="4465585" y="1143000"/>
            <a:ext cx="4443000" cy="3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1pPr>
            <a:lvl2pPr lvl="1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2pPr>
            <a:lvl3pPr lvl="2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300"/>
              <a:buNone/>
              <a:defRPr sz="1300">
                <a:solidFill>
                  <a:schemeClr val="accent1"/>
                </a:solidFill>
              </a:defRPr>
            </a:lvl3pPr>
            <a:lvl4pPr lvl="3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4pPr>
            <a:lvl5pPr lvl="4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5pPr>
            <a:lvl6pPr lvl="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6pPr>
            <a:lvl7pPr lvl="6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7pPr>
            <a:lvl8pPr lvl="7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8pPr>
            <a:lvl9pPr lvl="8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allery 2">
  <p:cSld name="OBJECT_1_1_2_1">
    <p:bg>
      <p:bgPr>
        <a:solidFill>
          <a:schemeClr val="lt2"/>
        </a:solid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235141" y="0"/>
            <a:ext cx="3908856" cy="5142994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6"/>
          <p:cNvSpPr/>
          <p:nvPr/>
        </p:nvSpPr>
        <p:spPr>
          <a:xfrm>
            <a:off x="235553" y="1702416"/>
            <a:ext cx="5140200" cy="3011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4" name="Google Shape;124;p26"/>
          <p:cNvSpPr txBox="1"/>
          <p:nvPr>
            <p:ph type="ctrTitle"/>
          </p:nvPr>
        </p:nvSpPr>
        <p:spPr>
          <a:xfrm>
            <a:off x="235552" y="682894"/>
            <a:ext cx="4443000" cy="46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0" spcFirstLastPara="1" rIns="0" wrap="square" tIns="34275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Malgun Gothic"/>
              <a:buNone/>
              <a:defRPr sz="37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5" name="Google Shape;125;p26"/>
          <p:cNvSpPr txBox="1"/>
          <p:nvPr>
            <p:ph idx="1" type="subTitle"/>
          </p:nvPr>
        </p:nvSpPr>
        <p:spPr>
          <a:xfrm>
            <a:off x="235552" y="1143000"/>
            <a:ext cx="4443000" cy="3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normAutofit/>
          </a:bodyPr>
          <a:lstStyle>
            <a:lvl1pPr lvl="0" algn="r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1pPr>
            <a:lvl2pPr lvl="1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2pPr>
            <a:lvl3pPr lvl="2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300"/>
              <a:buNone/>
              <a:defRPr sz="1300">
                <a:solidFill>
                  <a:schemeClr val="accent1"/>
                </a:solidFill>
              </a:defRPr>
            </a:lvl3pPr>
            <a:lvl4pPr lvl="3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4pPr>
            <a:lvl5pPr lvl="4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5pPr>
            <a:lvl6pPr lvl="5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6pPr>
            <a:lvl7pPr lvl="6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7pPr>
            <a:lvl8pPr lvl="7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8pPr>
            <a:lvl9pPr lvl="8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ighlight">
  <p:cSld name="OBJECT_1_1_1">
    <p:bg>
      <p:bgPr>
        <a:solidFill>
          <a:schemeClr val="lt2"/>
        </a:solid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7"/>
          <p:cNvSpPr/>
          <p:nvPr/>
        </p:nvSpPr>
        <p:spPr>
          <a:xfrm rot="10800000">
            <a:off x="0" y="0"/>
            <a:ext cx="9147187" cy="1954538"/>
          </a:xfrm>
          <a:prstGeom prst="flowChartManualInpu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28" name="Google Shape;128;p27"/>
          <p:cNvSpPr/>
          <p:nvPr/>
        </p:nvSpPr>
        <p:spPr>
          <a:xfrm>
            <a:off x="919346" y="1541011"/>
            <a:ext cx="7336200" cy="2561100"/>
          </a:xfrm>
          <a:prstGeom prst="rect">
            <a:avLst/>
          </a:prstGeom>
          <a:solidFill>
            <a:srgbClr val="B3C5C9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9" name="Google Shape;129;p27"/>
          <p:cNvSpPr/>
          <p:nvPr/>
        </p:nvSpPr>
        <p:spPr>
          <a:xfrm>
            <a:off x="805046" y="1422151"/>
            <a:ext cx="7336200" cy="2561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30" name="Google Shape;130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01452" y="1849368"/>
            <a:ext cx="207148" cy="2207202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7"/>
          <p:cNvSpPr txBox="1"/>
          <p:nvPr>
            <p:ph type="title"/>
          </p:nvPr>
        </p:nvSpPr>
        <p:spPr>
          <a:xfrm>
            <a:off x="1640164" y="1942463"/>
            <a:ext cx="5665800" cy="15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68575" spcFirstLastPara="1" rIns="68575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pty White">
  <p:cSld name="CUSTOM_2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8"/>
          <p:cNvSpPr txBox="1"/>
          <p:nvPr>
            <p:ph type="title"/>
          </p:nvPr>
        </p:nvSpPr>
        <p:spPr>
          <a:xfrm>
            <a:off x="292668" y="461991"/>
            <a:ext cx="8470800" cy="40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68575" spcFirstLastPara="1" rIns="68575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Lexend"/>
              <a:buNone/>
              <a:defRPr b="1" sz="2700">
                <a:latin typeface="Lexend"/>
                <a:ea typeface="Lexend"/>
                <a:cs typeface="Lexend"/>
                <a:sym typeface="Lexen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b="1" sz="27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b="1" sz="27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b="1" sz="27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b="1" sz="27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b="1" sz="27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b="1" sz="27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b="1" sz="27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b="1" sz="2700"/>
            </a:lvl9pPr>
          </a:lstStyle>
          <a:p/>
        </p:txBody>
      </p:sp>
      <p:sp>
        <p:nvSpPr>
          <p:cNvPr id="134" name="Google Shape;134;p28"/>
          <p:cNvSpPr txBox="1"/>
          <p:nvPr>
            <p:ph idx="1" type="body"/>
          </p:nvPr>
        </p:nvSpPr>
        <p:spPr>
          <a:xfrm>
            <a:off x="292678" y="1418119"/>
            <a:ext cx="84708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exend"/>
              <a:buChar char="•"/>
              <a:defRPr sz="1300">
                <a:latin typeface="Lexend"/>
                <a:ea typeface="Lexend"/>
                <a:cs typeface="Lexend"/>
                <a:sym typeface="Lexend"/>
              </a:defRPr>
            </a:lvl1pPr>
            <a:lvl2pPr indent="-311150" lvl="1" marL="9144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exend"/>
              <a:buChar char="•"/>
              <a:defRPr sz="1300">
                <a:latin typeface="Lexend"/>
                <a:ea typeface="Lexend"/>
                <a:cs typeface="Lexend"/>
                <a:sym typeface="Lexend"/>
              </a:defRPr>
            </a:lvl2pPr>
            <a:lvl3pPr indent="-311150" lvl="2" marL="13716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exend"/>
              <a:buChar char="•"/>
              <a:defRPr sz="1300">
                <a:latin typeface="Lexend"/>
                <a:ea typeface="Lexend"/>
                <a:cs typeface="Lexend"/>
                <a:sym typeface="Lexend"/>
              </a:defRPr>
            </a:lvl3pPr>
            <a:lvl4pPr indent="-31115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exend"/>
              <a:buChar char="•"/>
              <a:defRPr sz="1300">
                <a:latin typeface="Lexend"/>
                <a:ea typeface="Lexend"/>
                <a:cs typeface="Lexend"/>
                <a:sym typeface="Lexend"/>
              </a:defRPr>
            </a:lvl4pPr>
            <a:lvl5pPr indent="-31115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exend"/>
              <a:buChar char="•"/>
              <a:defRPr sz="1300">
                <a:latin typeface="Lexend"/>
                <a:ea typeface="Lexend"/>
                <a:cs typeface="Lexend"/>
                <a:sym typeface="Lexend"/>
              </a:defRPr>
            </a:lvl5pPr>
            <a:lvl6pPr indent="-31115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exend"/>
              <a:buChar char="•"/>
              <a:defRPr sz="1300">
                <a:latin typeface="Lexend"/>
                <a:ea typeface="Lexend"/>
                <a:cs typeface="Lexend"/>
                <a:sym typeface="Lexend"/>
              </a:defRPr>
            </a:lvl6pPr>
            <a:lvl7pPr indent="-311150" lvl="6" marL="32004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exend"/>
              <a:buChar char="•"/>
              <a:defRPr sz="1300">
                <a:latin typeface="Lexend"/>
                <a:ea typeface="Lexend"/>
                <a:cs typeface="Lexend"/>
                <a:sym typeface="Lexend"/>
              </a:defRPr>
            </a:lvl7pPr>
            <a:lvl8pPr indent="-311150" lvl="7" marL="36576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exend"/>
              <a:buChar char="•"/>
              <a:defRPr sz="1300">
                <a:latin typeface="Lexend"/>
                <a:ea typeface="Lexend"/>
                <a:cs typeface="Lexend"/>
                <a:sym typeface="Lexend"/>
              </a:defRPr>
            </a:lvl8pPr>
            <a:lvl9pPr indent="-311150" lvl="8" marL="4114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exend"/>
              <a:buChar char="•"/>
              <a:defRPr sz="1300"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pty Black">
  <p:cSld name="CUSTOM_2_1">
    <p:bg>
      <p:bgPr>
        <a:solidFill>
          <a:schemeClr val="dk2"/>
        </a:soli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0"/>
          <p:cNvSpPr txBox="1"/>
          <p:nvPr>
            <p:ph type="title"/>
          </p:nvPr>
        </p:nvSpPr>
        <p:spPr>
          <a:xfrm>
            <a:off x="292668" y="461991"/>
            <a:ext cx="8470800" cy="40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68575" spcFirstLastPara="1" rIns="68575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Lexend"/>
              <a:buNone/>
              <a:defRPr b="1" sz="27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  <a:defRPr b="1" sz="27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  <a:defRPr b="1" sz="27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  <a:defRPr b="1" sz="27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  <a:defRPr b="1" sz="27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  <a:defRPr b="1" sz="27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  <a:defRPr b="1" sz="27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  <a:defRPr b="1" sz="27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  <a:defRPr b="1" sz="27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1" name="Google Shape;141;p30"/>
          <p:cNvSpPr txBox="1"/>
          <p:nvPr>
            <p:ph idx="1" type="body"/>
          </p:nvPr>
        </p:nvSpPr>
        <p:spPr>
          <a:xfrm>
            <a:off x="292678" y="1418119"/>
            <a:ext cx="84708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exend"/>
              <a:buChar char="•"/>
              <a:defRPr sz="13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indent="-311150" lvl="1" marL="9144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exend"/>
              <a:buChar char="•"/>
              <a:defRPr sz="13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indent="-311150" lvl="2" marL="13716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exend"/>
              <a:buChar char="•"/>
              <a:defRPr sz="13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indent="-31115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exend"/>
              <a:buChar char="•"/>
              <a:defRPr sz="13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indent="-31115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exend"/>
              <a:buChar char="•"/>
              <a:defRPr sz="13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indent="-31115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exend"/>
              <a:buChar char="•"/>
              <a:defRPr sz="13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indent="-311150" lvl="6" marL="32004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exend"/>
              <a:buChar char="•"/>
              <a:defRPr sz="13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indent="-311150" lvl="7" marL="36576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exend"/>
              <a:buChar char="•"/>
              <a:defRPr sz="13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indent="-311150" lvl="8" marL="4114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exend"/>
              <a:buChar char="•"/>
              <a:defRPr sz="13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142" name="Google Shape;142;p30"/>
          <p:cNvSpPr/>
          <p:nvPr/>
        </p:nvSpPr>
        <p:spPr>
          <a:xfrm>
            <a:off x="81404" y="4763063"/>
            <a:ext cx="1461900" cy="282300"/>
          </a:xfrm>
          <a:prstGeom prst="rect">
            <a:avLst/>
          </a:prstGeom>
          <a:solidFill>
            <a:srgbClr val="1A1A1C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143" name="Google Shape;143;p30" title="2025-10-11-15-07-25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1408" y="4789619"/>
            <a:ext cx="1232671" cy="2443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" type="title">
  <p:cSld name="TITLE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1"/>
          <p:cNvSpPr/>
          <p:nvPr/>
        </p:nvSpPr>
        <p:spPr>
          <a:xfrm>
            <a:off x="0" y="-1"/>
            <a:ext cx="9144000" cy="4683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46" name="Google Shape;146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34561" y="1070000"/>
            <a:ext cx="2542585" cy="2542585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31"/>
          <p:cNvSpPr txBox="1"/>
          <p:nvPr>
            <p:ph type="ctrTitle"/>
          </p:nvPr>
        </p:nvSpPr>
        <p:spPr>
          <a:xfrm>
            <a:off x="944626" y="1242319"/>
            <a:ext cx="6858000" cy="131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Malgun Gothic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48" name="Google Shape;148;p31"/>
          <p:cNvSpPr txBox="1"/>
          <p:nvPr>
            <p:ph idx="1" type="subTitle"/>
          </p:nvPr>
        </p:nvSpPr>
        <p:spPr>
          <a:xfrm>
            <a:off x="944626" y="2701538"/>
            <a:ext cx="4896300" cy="3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2pPr>
            <a:lvl3pPr lvl="2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300"/>
              <a:buNone/>
              <a:defRPr sz="1300">
                <a:solidFill>
                  <a:schemeClr val="accent1"/>
                </a:solidFill>
              </a:defRPr>
            </a:lvl3pPr>
            <a:lvl4pPr lvl="3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4pPr>
            <a:lvl5pPr lvl="4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5pPr>
            <a:lvl6pPr lvl="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6pPr>
            <a:lvl7pPr lvl="6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7pPr>
            <a:lvl8pPr lvl="7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8pPr>
            <a:lvl9pPr lvl="8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149" name="Google Shape;149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97080" y="2236465"/>
            <a:ext cx="1614109" cy="1746291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31"/>
          <p:cNvSpPr txBox="1"/>
          <p:nvPr>
            <p:ph idx="2" type="subTitle"/>
          </p:nvPr>
        </p:nvSpPr>
        <p:spPr>
          <a:xfrm>
            <a:off x="944626" y="3451988"/>
            <a:ext cx="4896300" cy="3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2pPr>
            <a:lvl3pPr lvl="2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300"/>
              <a:buNone/>
              <a:defRPr sz="1300">
                <a:solidFill>
                  <a:schemeClr val="accent1"/>
                </a:solidFill>
              </a:defRPr>
            </a:lvl3pPr>
            <a:lvl4pPr lvl="3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4pPr>
            <a:lvl5pPr lvl="4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5pPr>
            <a:lvl6pPr lvl="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6pPr>
            <a:lvl7pPr lvl="6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7pPr>
            <a:lvl8pPr lvl="7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8pPr>
            <a:lvl9pPr lvl="8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1" type="obj">
  <p:cSld name="OBJEC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2"/>
          <p:cNvSpPr/>
          <p:nvPr/>
        </p:nvSpPr>
        <p:spPr>
          <a:xfrm>
            <a:off x="0" y="0"/>
            <a:ext cx="9144000" cy="646500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3" name="Google Shape;153;p32"/>
          <p:cNvSpPr txBox="1"/>
          <p:nvPr>
            <p:ph type="title"/>
          </p:nvPr>
        </p:nvSpPr>
        <p:spPr>
          <a:xfrm>
            <a:off x="292668" y="119016"/>
            <a:ext cx="8470800" cy="40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68575" spcFirstLastPara="1" rIns="68575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exend"/>
              <a:buNone/>
              <a:defRPr b="1" sz="2100">
                <a:latin typeface="Lexend"/>
                <a:ea typeface="Lexend"/>
                <a:cs typeface="Lexend"/>
                <a:sym typeface="Lexen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154" name="Google Shape;154;p32"/>
          <p:cNvSpPr txBox="1"/>
          <p:nvPr>
            <p:ph idx="1" type="body"/>
          </p:nvPr>
        </p:nvSpPr>
        <p:spPr>
          <a:xfrm>
            <a:off x="292678" y="1058081"/>
            <a:ext cx="84708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exend"/>
              <a:buChar char="•"/>
              <a:defRPr sz="1300">
                <a:latin typeface="Lexend"/>
                <a:ea typeface="Lexend"/>
                <a:cs typeface="Lexend"/>
                <a:sym typeface="Lexend"/>
              </a:defRPr>
            </a:lvl1pPr>
            <a:lvl2pPr indent="-311150" lvl="1" marL="9144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exend"/>
              <a:buChar char="•"/>
              <a:defRPr sz="1300">
                <a:latin typeface="Lexend"/>
                <a:ea typeface="Lexend"/>
                <a:cs typeface="Lexend"/>
                <a:sym typeface="Lexend"/>
              </a:defRPr>
            </a:lvl2pPr>
            <a:lvl3pPr indent="-311150" lvl="2" marL="13716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exend"/>
              <a:buChar char="•"/>
              <a:defRPr sz="1300">
                <a:latin typeface="Lexend"/>
                <a:ea typeface="Lexend"/>
                <a:cs typeface="Lexend"/>
                <a:sym typeface="Lexend"/>
              </a:defRPr>
            </a:lvl3pPr>
            <a:lvl4pPr indent="-31115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exend"/>
              <a:buChar char="•"/>
              <a:defRPr sz="1300">
                <a:latin typeface="Lexend"/>
                <a:ea typeface="Lexend"/>
                <a:cs typeface="Lexend"/>
                <a:sym typeface="Lexend"/>
              </a:defRPr>
            </a:lvl4pPr>
            <a:lvl5pPr indent="-31115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exend"/>
              <a:buChar char="•"/>
              <a:defRPr sz="1300">
                <a:latin typeface="Lexend"/>
                <a:ea typeface="Lexend"/>
                <a:cs typeface="Lexend"/>
                <a:sym typeface="Lexend"/>
              </a:defRPr>
            </a:lvl5pPr>
            <a:lvl6pPr indent="-31115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exend"/>
              <a:buChar char="•"/>
              <a:defRPr sz="1300">
                <a:latin typeface="Lexend"/>
                <a:ea typeface="Lexend"/>
                <a:cs typeface="Lexend"/>
                <a:sym typeface="Lexend"/>
              </a:defRPr>
            </a:lvl6pPr>
            <a:lvl7pPr indent="-311150" lvl="6" marL="32004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exend"/>
              <a:buChar char="•"/>
              <a:defRPr sz="1300">
                <a:latin typeface="Lexend"/>
                <a:ea typeface="Lexend"/>
                <a:cs typeface="Lexend"/>
                <a:sym typeface="Lexend"/>
              </a:defRPr>
            </a:lvl7pPr>
            <a:lvl8pPr indent="-311150" lvl="7" marL="36576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exend"/>
              <a:buChar char="•"/>
              <a:defRPr sz="1300">
                <a:latin typeface="Lexend"/>
                <a:ea typeface="Lexend"/>
                <a:cs typeface="Lexend"/>
                <a:sym typeface="Lexend"/>
              </a:defRPr>
            </a:lvl8pPr>
            <a:lvl9pPr indent="-311150" lvl="8" marL="4114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exend"/>
              <a:buChar char="•"/>
              <a:defRPr sz="1300"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2">
  <p:cSld name="OBJECT_2">
    <p:bg>
      <p:bgPr>
        <a:solidFill>
          <a:schemeClr val="lt2"/>
        </a:solid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3"/>
          <p:cNvSpPr/>
          <p:nvPr/>
        </p:nvSpPr>
        <p:spPr>
          <a:xfrm>
            <a:off x="4128655" y="658091"/>
            <a:ext cx="4779900" cy="3990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57" name="Google Shape;157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30045" y="292721"/>
            <a:ext cx="893530" cy="858897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33"/>
          <p:cNvSpPr txBox="1"/>
          <p:nvPr>
            <p:ph idx="1" type="body"/>
          </p:nvPr>
        </p:nvSpPr>
        <p:spPr>
          <a:xfrm>
            <a:off x="4494100" y="1005319"/>
            <a:ext cx="4106700" cy="4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81000" lvl="0" marL="45720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b="1" sz="2400"/>
            </a:lvl1pPr>
            <a:lvl2pPr indent="-381000" lvl="1" marL="9144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"/>
              <a:buChar char="•"/>
              <a:defRPr sz="2400">
                <a:latin typeface="Lexend"/>
                <a:ea typeface="Lexend"/>
                <a:cs typeface="Lexend"/>
                <a:sym typeface="Lexend"/>
              </a:defRPr>
            </a:lvl2pPr>
            <a:lvl3pPr indent="-381000" lvl="2" marL="13716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"/>
              <a:buChar char="•"/>
              <a:defRPr sz="2400">
                <a:latin typeface="Lexend"/>
                <a:ea typeface="Lexend"/>
                <a:cs typeface="Lexend"/>
                <a:sym typeface="Lexend"/>
              </a:defRPr>
            </a:lvl3pPr>
            <a:lvl4pPr indent="-3810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"/>
              <a:buChar char="•"/>
              <a:defRPr sz="2400">
                <a:latin typeface="Lexend"/>
                <a:ea typeface="Lexend"/>
                <a:cs typeface="Lexend"/>
                <a:sym typeface="Lexend"/>
              </a:defRPr>
            </a:lvl4pPr>
            <a:lvl5pPr indent="-3810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"/>
              <a:buChar char="•"/>
              <a:defRPr sz="2400">
                <a:latin typeface="Lexend"/>
                <a:ea typeface="Lexend"/>
                <a:cs typeface="Lexend"/>
                <a:sym typeface="Lexend"/>
              </a:defRPr>
            </a:lvl5pPr>
            <a:lvl6pPr indent="-3810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"/>
              <a:buChar char="•"/>
              <a:defRPr sz="2400">
                <a:latin typeface="Lexend"/>
                <a:ea typeface="Lexend"/>
                <a:cs typeface="Lexend"/>
                <a:sym typeface="Lexend"/>
              </a:defRPr>
            </a:lvl6pPr>
            <a:lvl7pPr indent="-381000" lvl="6" marL="32004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"/>
              <a:buChar char="•"/>
              <a:defRPr sz="2400">
                <a:latin typeface="Lexend"/>
                <a:ea typeface="Lexend"/>
                <a:cs typeface="Lexend"/>
                <a:sym typeface="Lexend"/>
              </a:defRPr>
            </a:lvl7pPr>
            <a:lvl8pPr indent="-381000" lvl="7" marL="36576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"/>
              <a:buChar char="•"/>
              <a:defRPr sz="2400">
                <a:latin typeface="Lexend"/>
                <a:ea typeface="Lexend"/>
                <a:cs typeface="Lexend"/>
                <a:sym typeface="Lexend"/>
              </a:defRPr>
            </a:lvl8pPr>
            <a:lvl9pPr indent="-381000" lvl="8" marL="4114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"/>
              <a:buChar char="•"/>
              <a:defRPr sz="2400"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159" name="Google Shape;159;p33"/>
          <p:cNvSpPr txBox="1"/>
          <p:nvPr>
            <p:ph idx="2" type="body"/>
          </p:nvPr>
        </p:nvSpPr>
        <p:spPr>
          <a:xfrm>
            <a:off x="4494100" y="1479202"/>
            <a:ext cx="4106700" cy="4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Lexend"/>
              <a:buChar char="•"/>
              <a:defRPr sz="1800">
                <a:solidFill>
                  <a:schemeClr val="accent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indent="-342900" lvl="1" marL="9144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Lexend"/>
              <a:buChar char="•"/>
              <a:defRPr sz="1800">
                <a:solidFill>
                  <a:schemeClr val="accent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indent="-342900" lvl="2" marL="13716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Lexend"/>
              <a:buChar char="•"/>
              <a:defRPr sz="1800">
                <a:solidFill>
                  <a:schemeClr val="accent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indent="-3429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Lexend"/>
              <a:buChar char="•"/>
              <a:defRPr sz="1800">
                <a:solidFill>
                  <a:schemeClr val="accent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indent="-3429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Lexend"/>
              <a:buChar char="•"/>
              <a:defRPr sz="1800">
                <a:solidFill>
                  <a:schemeClr val="accent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indent="-3429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Lexend"/>
              <a:buChar char="•"/>
              <a:defRPr sz="1800">
                <a:solidFill>
                  <a:schemeClr val="accent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indent="-342900" lvl="6" marL="32004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Lexend"/>
              <a:buChar char="•"/>
              <a:defRPr sz="1800">
                <a:solidFill>
                  <a:schemeClr val="accent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indent="-342900" lvl="7" marL="36576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Lexend"/>
              <a:buChar char="•"/>
              <a:defRPr sz="1800">
                <a:solidFill>
                  <a:schemeClr val="accent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indent="-342900" lvl="8" marL="4114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Lexend"/>
              <a:buChar char="•"/>
              <a:defRPr sz="1800">
                <a:solidFill>
                  <a:schemeClr val="accent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160" name="Google Shape;160;p33"/>
          <p:cNvSpPr txBox="1"/>
          <p:nvPr>
            <p:ph idx="3" type="body"/>
          </p:nvPr>
        </p:nvSpPr>
        <p:spPr>
          <a:xfrm>
            <a:off x="4494101" y="2185519"/>
            <a:ext cx="4106700" cy="216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SzPts val="1300"/>
              <a:buFont typeface="Lexend"/>
              <a:buChar char="•"/>
              <a:def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indent="-311150" lvl="1" marL="9144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300"/>
              <a:buFont typeface="Lexend"/>
              <a:buChar char="•"/>
              <a:def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indent="-311150" lvl="2" marL="13716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300"/>
              <a:buFont typeface="Lexend"/>
              <a:buChar char="•"/>
              <a:def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indent="-31115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300"/>
              <a:buFont typeface="Lexend"/>
              <a:buChar char="•"/>
              <a:def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indent="-31115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300"/>
              <a:buFont typeface="Lexend"/>
              <a:buChar char="•"/>
              <a:def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indent="-31115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300"/>
              <a:buFont typeface="Lexend"/>
              <a:buChar char="•"/>
              <a:def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indent="-311150" lvl="6" marL="32004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300"/>
              <a:buFont typeface="Lexend"/>
              <a:buChar char="•"/>
              <a:def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indent="-311150" lvl="7" marL="36576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300"/>
              <a:buFont typeface="Lexend"/>
              <a:buChar char="•"/>
              <a:def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indent="-311150" lvl="8" marL="4114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300"/>
              <a:buFont typeface="Lexend"/>
              <a:buChar char="•"/>
              <a:def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161" name="Google Shape;161;p33"/>
          <p:cNvSpPr txBox="1"/>
          <p:nvPr>
            <p:ph type="ctrTitle"/>
          </p:nvPr>
        </p:nvSpPr>
        <p:spPr>
          <a:xfrm>
            <a:off x="539309" y="658088"/>
            <a:ext cx="3589200" cy="4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Malgun Gothic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dex">
  <p:cSld name="CUSTOM">
    <p:bg>
      <p:bgPr>
        <a:solidFill>
          <a:schemeClr val="lt2"/>
        </a:solid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4"/>
          <p:cNvSpPr/>
          <p:nvPr/>
        </p:nvSpPr>
        <p:spPr>
          <a:xfrm>
            <a:off x="665897" y="1065431"/>
            <a:ext cx="8242800" cy="3582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64" name="Google Shape;164;p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30045" y="840397"/>
            <a:ext cx="893530" cy="858897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34"/>
          <p:cNvSpPr txBox="1"/>
          <p:nvPr>
            <p:ph type="ctrTitle"/>
          </p:nvPr>
        </p:nvSpPr>
        <p:spPr>
          <a:xfrm>
            <a:off x="569925" y="441413"/>
            <a:ext cx="6858000" cy="45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lgun Gothic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66" name="Google Shape;166;p34"/>
          <p:cNvSpPr txBox="1"/>
          <p:nvPr>
            <p:ph idx="1" type="body"/>
          </p:nvPr>
        </p:nvSpPr>
        <p:spPr>
          <a:xfrm>
            <a:off x="1082987" y="1352006"/>
            <a:ext cx="7147200" cy="300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349250" lvl="0" marL="457200" algn="l">
              <a:lnSpc>
                <a:spcPct val="2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Lexend"/>
              <a:buChar char="•"/>
              <a:defRPr sz="1900">
                <a:latin typeface="Lexend"/>
                <a:ea typeface="Lexend"/>
                <a:cs typeface="Lexend"/>
                <a:sym typeface="Lexend"/>
              </a:defRPr>
            </a:lvl1pPr>
            <a:lvl2pPr indent="-349250" lvl="1" marL="914400" algn="l">
              <a:lnSpc>
                <a:spcPct val="2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Lexend"/>
              <a:buChar char="•"/>
              <a:defRPr sz="1900">
                <a:latin typeface="Lexend"/>
                <a:ea typeface="Lexend"/>
                <a:cs typeface="Lexend"/>
                <a:sym typeface="Lexend"/>
              </a:defRPr>
            </a:lvl2pPr>
            <a:lvl3pPr indent="-349250" lvl="2" marL="1371600" algn="l">
              <a:lnSpc>
                <a:spcPct val="2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Lexend"/>
              <a:buChar char="•"/>
              <a:defRPr sz="1900">
                <a:latin typeface="Lexend"/>
                <a:ea typeface="Lexend"/>
                <a:cs typeface="Lexend"/>
                <a:sym typeface="Lexend"/>
              </a:defRPr>
            </a:lvl3pPr>
            <a:lvl4pPr indent="-349250" lvl="3" marL="1828800" algn="l">
              <a:lnSpc>
                <a:spcPct val="2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Lexend"/>
              <a:buChar char="•"/>
              <a:defRPr sz="1900">
                <a:latin typeface="Lexend"/>
                <a:ea typeface="Lexend"/>
                <a:cs typeface="Lexend"/>
                <a:sym typeface="Lexend"/>
              </a:defRPr>
            </a:lvl4pPr>
            <a:lvl5pPr indent="-349250" lvl="4" marL="2286000" algn="l">
              <a:lnSpc>
                <a:spcPct val="2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Lexend"/>
              <a:buChar char="•"/>
              <a:defRPr sz="1900">
                <a:latin typeface="Lexend"/>
                <a:ea typeface="Lexend"/>
                <a:cs typeface="Lexend"/>
                <a:sym typeface="Lexend"/>
              </a:defRPr>
            </a:lvl5pPr>
            <a:lvl6pPr indent="-349250" lvl="5" marL="2743200" algn="l">
              <a:lnSpc>
                <a:spcPct val="2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Lexend"/>
              <a:buChar char="•"/>
              <a:defRPr sz="1900">
                <a:latin typeface="Lexend"/>
                <a:ea typeface="Lexend"/>
                <a:cs typeface="Lexend"/>
                <a:sym typeface="Lexend"/>
              </a:defRPr>
            </a:lvl6pPr>
            <a:lvl7pPr indent="-349250" lvl="6" marL="3200400" algn="l">
              <a:lnSpc>
                <a:spcPct val="2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Lexend"/>
              <a:buChar char="•"/>
              <a:defRPr sz="1900">
                <a:latin typeface="Lexend"/>
                <a:ea typeface="Lexend"/>
                <a:cs typeface="Lexend"/>
                <a:sym typeface="Lexend"/>
              </a:defRPr>
            </a:lvl7pPr>
            <a:lvl8pPr indent="-349250" lvl="7" marL="3657600" algn="l">
              <a:lnSpc>
                <a:spcPct val="2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Lexend"/>
              <a:buChar char="•"/>
              <a:defRPr sz="1900">
                <a:latin typeface="Lexend"/>
                <a:ea typeface="Lexend"/>
                <a:cs typeface="Lexend"/>
                <a:sym typeface="Lexend"/>
              </a:defRPr>
            </a:lvl8pPr>
            <a:lvl9pPr indent="-349250" lvl="8" marL="4114800" algn="l">
              <a:lnSpc>
                <a:spcPct val="2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Lexend"/>
              <a:buChar char="•"/>
              <a:defRPr sz="1900"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1">
  <p:cSld name="CUSTOM_1">
    <p:bg>
      <p:bgPr>
        <a:solidFill>
          <a:schemeClr val="lt2"/>
        </a:solidFill>
      </p:bgPr>
    </p:bg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5"/>
          <p:cNvSpPr/>
          <p:nvPr/>
        </p:nvSpPr>
        <p:spPr>
          <a:xfrm rot="10800000">
            <a:off x="0" y="0"/>
            <a:ext cx="9147187" cy="1954538"/>
          </a:xfrm>
          <a:prstGeom prst="flowChartManualInpu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69" name="Google Shape;169;p35"/>
          <p:cNvSpPr/>
          <p:nvPr/>
        </p:nvSpPr>
        <p:spPr>
          <a:xfrm>
            <a:off x="665907" y="1065953"/>
            <a:ext cx="6968100" cy="3011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70" name="Google Shape;170;p3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697796" y="3048244"/>
            <a:ext cx="1351888" cy="13518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9089" y="1564255"/>
            <a:ext cx="893530" cy="858897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35"/>
          <p:cNvSpPr txBox="1"/>
          <p:nvPr>
            <p:ph type="title"/>
          </p:nvPr>
        </p:nvSpPr>
        <p:spPr>
          <a:xfrm>
            <a:off x="1317002" y="1811456"/>
            <a:ext cx="5665800" cy="15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68575" spcFirstLastPara="1" rIns="68575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2">
  <p:cSld name="CUSTOM_1_1">
    <p:bg>
      <p:bgPr>
        <a:solidFill>
          <a:schemeClr val="lt2"/>
        </a:solidFill>
      </p:bgPr>
    </p:bg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6"/>
          <p:cNvSpPr/>
          <p:nvPr/>
        </p:nvSpPr>
        <p:spPr>
          <a:xfrm rot="10800000">
            <a:off x="0" y="0"/>
            <a:ext cx="9147187" cy="1954538"/>
          </a:xfrm>
          <a:prstGeom prst="flowChartManualInpu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75" name="Google Shape;175;p36"/>
          <p:cNvSpPr/>
          <p:nvPr/>
        </p:nvSpPr>
        <p:spPr>
          <a:xfrm>
            <a:off x="665907" y="1065953"/>
            <a:ext cx="6968100" cy="3011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76" name="Google Shape;176;p3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62322" y="2031487"/>
            <a:ext cx="207148" cy="22072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99266" y="3026372"/>
            <a:ext cx="1737095" cy="1447010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6"/>
          <p:cNvSpPr txBox="1"/>
          <p:nvPr>
            <p:ph type="title"/>
          </p:nvPr>
        </p:nvSpPr>
        <p:spPr>
          <a:xfrm>
            <a:off x="1317002" y="1811456"/>
            <a:ext cx="5665800" cy="15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68575" spcFirstLastPara="1" rIns="68575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2">
  <p:cSld name="OBJECT_1">
    <p:bg>
      <p:bgPr>
        <a:solidFill>
          <a:schemeClr val="lt2"/>
        </a:solidFill>
      </p:bgPr>
    </p:bg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7"/>
          <p:cNvSpPr txBox="1"/>
          <p:nvPr>
            <p:ph type="title"/>
          </p:nvPr>
        </p:nvSpPr>
        <p:spPr>
          <a:xfrm>
            <a:off x="652717" y="792169"/>
            <a:ext cx="8242800" cy="5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181" name="Google Shape;181;p37"/>
          <p:cNvSpPr/>
          <p:nvPr/>
        </p:nvSpPr>
        <p:spPr>
          <a:xfrm>
            <a:off x="665906" y="1636607"/>
            <a:ext cx="8242800" cy="3011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82" name="Google Shape;182;p3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30045" y="1084710"/>
            <a:ext cx="893530" cy="858897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37"/>
          <p:cNvSpPr txBox="1"/>
          <p:nvPr>
            <p:ph idx="1" type="body"/>
          </p:nvPr>
        </p:nvSpPr>
        <p:spPr>
          <a:xfrm>
            <a:off x="1079050" y="1957575"/>
            <a:ext cx="7416300" cy="200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323850" lvl="0" marL="457200" algn="r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Lexend"/>
              <a:buChar char="•"/>
              <a:defRPr sz="1500">
                <a:latin typeface="Lexend"/>
                <a:ea typeface="Lexend"/>
                <a:cs typeface="Lexend"/>
                <a:sym typeface="Lexend"/>
              </a:defRPr>
            </a:lvl1pPr>
            <a:lvl2pPr indent="-323850" lvl="1" marL="914400" algn="r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Lexend"/>
              <a:buChar char="•"/>
              <a:defRPr sz="1500">
                <a:latin typeface="Lexend"/>
                <a:ea typeface="Lexend"/>
                <a:cs typeface="Lexend"/>
                <a:sym typeface="Lexend"/>
              </a:defRPr>
            </a:lvl2pPr>
            <a:lvl3pPr indent="-323850" lvl="2" marL="1371600" algn="r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Lexend"/>
              <a:buChar char="•"/>
              <a:defRPr sz="1500">
                <a:latin typeface="Lexend"/>
                <a:ea typeface="Lexend"/>
                <a:cs typeface="Lexend"/>
                <a:sym typeface="Lexend"/>
              </a:defRPr>
            </a:lvl3pPr>
            <a:lvl4pPr indent="-323850" lvl="3" marL="1828800" algn="r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Lexend"/>
              <a:buChar char="•"/>
              <a:defRPr sz="1500">
                <a:latin typeface="Lexend"/>
                <a:ea typeface="Lexend"/>
                <a:cs typeface="Lexend"/>
                <a:sym typeface="Lexend"/>
              </a:defRPr>
            </a:lvl4pPr>
            <a:lvl5pPr indent="-323850" lvl="4" marL="2286000" algn="r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Lexend"/>
              <a:buChar char="•"/>
              <a:defRPr sz="1500">
                <a:latin typeface="Lexend"/>
                <a:ea typeface="Lexend"/>
                <a:cs typeface="Lexend"/>
                <a:sym typeface="Lexend"/>
              </a:defRPr>
            </a:lvl5pPr>
            <a:lvl6pPr indent="-323850" lvl="5" marL="2743200" algn="r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Lexend"/>
              <a:buChar char="•"/>
              <a:defRPr sz="1500">
                <a:latin typeface="Lexend"/>
                <a:ea typeface="Lexend"/>
                <a:cs typeface="Lexend"/>
                <a:sym typeface="Lexend"/>
              </a:defRPr>
            </a:lvl6pPr>
            <a:lvl7pPr indent="-323850" lvl="6" marL="3200400" algn="r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Lexend"/>
              <a:buChar char="•"/>
              <a:defRPr sz="1500">
                <a:latin typeface="Lexend"/>
                <a:ea typeface="Lexend"/>
                <a:cs typeface="Lexend"/>
                <a:sym typeface="Lexend"/>
              </a:defRPr>
            </a:lvl7pPr>
            <a:lvl8pPr indent="-323850" lvl="7" marL="3657600" algn="r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Lexend"/>
              <a:buChar char="•"/>
              <a:defRPr sz="1500">
                <a:latin typeface="Lexend"/>
                <a:ea typeface="Lexend"/>
                <a:cs typeface="Lexend"/>
                <a:sym typeface="Lexend"/>
              </a:defRPr>
            </a:lvl8pPr>
            <a:lvl9pPr indent="-323850" lvl="8" marL="4114800" algn="r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Lexend"/>
              <a:buChar char="•"/>
              <a:defRPr sz="1500"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184" name="Google Shape;184;p37"/>
          <p:cNvSpPr txBox="1"/>
          <p:nvPr>
            <p:ph idx="2" type="body"/>
          </p:nvPr>
        </p:nvSpPr>
        <p:spPr>
          <a:xfrm>
            <a:off x="1079069" y="4075500"/>
            <a:ext cx="74163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304800" lvl="0" marL="457200" algn="r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Lexend"/>
              <a:buChar char="•"/>
              <a:defRPr sz="1200">
                <a:solidFill>
                  <a:schemeClr val="accent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indent="-304800" lvl="1" marL="914400" algn="r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Lexend"/>
              <a:buChar char="•"/>
              <a:defRPr sz="1200">
                <a:solidFill>
                  <a:schemeClr val="accent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indent="-304800" lvl="2" marL="1371600" algn="r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Lexend"/>
              <a:buChar char="•"/>
              <a:defRPr sz="1200">
                <a:solidFill>
                  <a:schemeClr val="accent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indent="-304800" lvl="3" marL="1828800" algn="r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Lexend"/>
              <a:buChar char="•"/>
              <a:defRPr sz="1200">
                <a:solidFill>
                  <a:schemeClr val="accent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indent="-304800" lvl="4" marL="2286000" algn="r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Lexend"/>
              <a:buChar char="•"/>
              <a:defRPr sz="1200">
                <a:solidFill>
                  <a:schemeClr val="accent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indent="-304800" lvl="5" marL="2743200" algn="r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Lexend"/>
              <a:buChar char="•"/>
              <a:defRPr sz="1200">
                <a:solidFill>
                  <a:schemeClr val="accent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indent="-304800" lvl="6" marL="3200400" algn="r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Lexend"/>
              <a:buChar char="•"/>
              <a:defRPr sz="1200">
                <a:solidFill>
                  <a:schemeClr val="accent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indent="-304800" lvl="7" marL="3657600" algn="r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Lexend"/>
              <a:buChar char="•"/>
              <a:defRPr sz="1200">
                <a:solidFill>
                  <a:schemeClr val="accent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indent="-304800" lvl="8" marL="4114800" algn="r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Lexend"/>
              <a:buChar char="•"/>
              <a:defRPr sz="1200">
                <a:solidFill>
                  <a:schemeClr val="accent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mmary">
  <p:cSld name="OBJECT_1_1">
    <p:bg>
      <p:bgPr>
        <a:solidFill>
          <a:schemeClr val="lt2"/>
        </a:solidFill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8"/>
          <p:cNvSpPr/>
          <p:nvPr/>
        </p:nvSpPr>
        <p:spPr>
          <a:xfrm>
            <a:off x="919337" y="1809325"/>
            <a:ext cx="7336200" cy="2044500"/>
          </a:xfrm>
          <a:prstGeom prst="rect">
            <a:avLst/>
          </a:prstGeom>
          <a:solidFill>
            <a:srgbClr val="B3C5C9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7" name="Google Shape;187;p38"/>
          <p:cNvSpPr/>
          <p:nvPr/>
        </p:nvSpPr>
        <p:spPr>
          <a:xfrm>
            <a:off x="805037" y="1695025"/>
            <a:ext cx="7336200" cy="2044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88" name="Google Shape;188;p3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01452" y="1613512"/>
            <a:ext cx="207148" cy="2207202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38"/>
          <p:cNvSpPr txBox="1"/>
          <p:nvPr>
            <p:ph type="title"/>
          </p:nvPr>
        </p:nvSpPr>
        <p:spPr>
          <a:xfrm>
            <a:off x="652717" y="792169"/>
            <a:ext cx="7602600" cy="5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b="1" sz="37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b="1" sz="37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b="1" sz="37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b="1" sz="37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b="1" sz="37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b="1" sz="37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b="1" sz="37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b="1" sz="3700"/>
            </a:lvl9pPr>
          </a:lstStyle>
          <a:p/>
        </p:txBody>
      </p:sp>
      <p:sp>
        <p:nvSpPr>
          <p:cNvPr id="190" name="Google Shape;190;p38"/>
          <p:cNvSpPr txBox="1"/>
          <p:nvPr>
            <p:ph idx="1" type="body"/>
          </p:nvPr>
        </p:nvSpPr>
        <p:spPr>
          <a:xfrm>
            <a:off x="1082987" y="1849369"/>
            <a:ext cx="6780300" cy="173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exend"/>
              <a:buChar char="•"/>
              <a:defRPr sz="1300">
                <a:latin typeface="Lexend"/>
                <a:ea typeface="Lexend"/>
                <a:cs typeface="Lexend"/>
                <a:sym typeface="Lexend"/>
              </a:defRPr>
            </a:lvl1pPr>
            <a:lvl2pPr indent="-311150" lvl="1" marL="9144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exend"/>
              <a:buChar char="•"/>
              <a:defRPr sz="1300">
                <a:latin typeface="Lexend"/>
                <a:ea typeface="Lexend"/>
                <a:cs typeface="Lexend"/>
                <a:sym typeface="Lexend"/>
              </a:defRPr>
            </a:lvl2pPr>
            <a:lvl3pPr indent="-311150" lvl="2" marL="13716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exend"/>
              <a:buChar char="•"/>
              <a:defRPr sz="1300">
                <a:latin typeface="Lexend"/>
                <a:ea typeface="Lexend"/>
                <a:cs typeface="Lexend"/>
                <a:sym typeface="Lexend"/>
              </a:defRPr>
            </a:lvl3pPr>
            <a:lvl4pPr indent="-31115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exend"/>
              <a:buChar char="•"/>
              <a:defRPr sz="1300">
                <a:latin typeface="Lexend"/>
                <a:ea typeface="Lexend"/>
                <a:cs typeface="Lexend"/>
                <a:sym typeface="Lexend"/>
              </a:defRPr>
            </a:lvl4pPr>
            <a:lvl5pPr indent="-31115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exend"/>
              <a:buChar char="•"/>
              <a:defRPr sz="1300">
                <a:latin typeface="Lexend"/>
                <a:ea typeface="Lexend"/>
                <a:cs typeface="Lexend"/>
                <a:sym typeface="Lexend"/>
              </a:defRPr>
            </a:lvl5pPr>
            <a:lvl6pPr indent="-31115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exend"/>
              <a:buChar char="•"/>
              <a:defRPr sz="1300">
                <a:latin typeface="Lexend"/>
                <a:ea typeface="Lexend"/>
                <a:cs typeface="Lexend"/>
                <a:sym typeface="Lexend"/>
              </a:defRPr>
            </a:lvl6pPr>
            <a:lvl7pPr indent="-311150" lvl="6" marL="32004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exend"/>
              <a:buChar char="•"/>
              <a:defRPr sz="1300">
                <a:latin typeface="Lexend"/>
                <a:ea typeface="Lexend"/>
                <a:cs typeface="Lexend"/>
                <a:sym typeface="Lexend"/>
              </a:defRPr>
            </a:lvl7pPr>
            <a:lvl8pPr indent="-311150" lvl="7" marL="36576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exend"/>
              <a:buChar char="•"/>
              <a:defRPr sz="1300">
                <a:latin typeface="Lexend"/>
                <a:ea typeface="Lexend"/>
                <a:cs typeface="Lexend"/>
                <a:sym typeface="Lexend"/>
              </a:defRPr>
            </a:lvl8pPr>
            <a:lvl9pPr indent="-311150" lvl="8" marL="4114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exend"/>
              <a:buChar char="•"/>
              <a:defRPr sz="1300"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3">
  <p:cSld name="OBJECT_1_2">
    <p:bg>
      <p:bgPr>
        <a:solidFill>
          <a:schemeClr val="lt2"/>
        </a:solidFill>
      </p:bgPr>
    </p:bg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9"/>
          <p:cNvSpPr/>
          <p:nvPr/>
        </p:nvSpPr>
        <p:spPr>
          <a:xfrm>
            <a:off x="729675" y="1702425"/>
            <a:ext cx="7057200" cy="3011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3" name="Google Shape;193;p39"/>
          <p:cNvSpPr/>
          <p:nvPr/>
        </p:nvSpPr>
        <p:spPr>
          <a:xfrm>
            <a:off x="6854513" y="1522128"/>
            <a:ext cx="1046400" cy="996900"/>
          </a:xfrm>
          <a:prstGeom prst="rect">
            <a:avLst/>
          </a:prstGeom>
          <a:solidFill>
            <a:srgbClr val="B3C5C9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4" name="Google Shape;194;p39"/>
          <p:cNvSpPr/>
          <p:nvPr/>
        </p:nvSpPr>
        <p:spPr>
          <a:xfrm>
            <a:off x="7072819" y="1343272"/>
            <a:ext cx="1046400" cy="996900"/>
          </a:xfrm>
          <a:prstGeom prst="rect">
            <a:avLst/>
          </a:prstGeom>
          <a:solidFill>
            <a:srgbClr val="396D77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95" name="Google Shape;195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5832" y="4067625"/>
            <a:ext cx="672434" cy="646361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39"/>
          <p:cNvSpPr txBox="1"/>
          <p:nvPr>
            <p:ph type="ctrTitle"/>
          </p:nvPr>
        </p:nvSpPr>
        <p:spPr>
          <a:xfrm>
            <a:off x="729678" y="682894"/>
            <a:ext cx="5756100" cy="46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0" spcFirstLastPara="1" rIns="0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Malgun Gothic"/>
              <a:buNone/>
              <a:defRPr sz="37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7" name="Google Shape;197;p39"/>
          <p:cNvSpPr txBox="1"/>
          <p:nvPr>
            <p:ph idx="1" type="subTitle"/>
          </p:nvPr>
        </p:nvSpPr>
        <p:spPr>
          <a:xfrm>
            <a:off x="729678" y="1143000"/>
            <a:ext cx="5756100" cy="3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1pPr>
            <a:lvl2pPr lvl="1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2pPr>
            <a:lvl3pPr lvl="2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300"/>
              <a:buNone/>
              <a:defRPr sz="1300">
                <a:solidFill>
                  <a:schemeClr val="accent1"/>
                </a:solidFill>
              </a:defRPr>
            </a:lvl3pPr>
            <a:lvl4pPr lvl="3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4pPr>
            <a:lvl5pPr lvl="4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5pPr>
            <a:lvl6pPr lvl="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6pPr>
            <a:lvl7pPr lvl="6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7pPr>
            <a:lvl8pPr lvl="7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8pPr>
            <a:lvl9pPr lvl="8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98" name="Google Shape;198;p39"/>
          <p:cNvSpPr txBox="1"/>
          <p:nvPr>
            <p:ph idx="2" type="body"/>
          </p:nvPr>
        </p:nvSpPr>
        <p:spPr>
          <a:xfrm>
            <a:off x="1020125" y="1953825"/>
            <a:ext cx="6476100" cy="250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exend"/>
              <a:buChar char="•"/>
              <a:defRPr sz="1300">
                <a:latin typeface="Lexend"/>
                <a:ea typeface="Lexend"/>
                <a:cs typeface="Lexend"/>
                <a:sym typeface="Lexend"/>
              </a:defRPr>
            </a:lvl1pPr>
            <a:lvl2pPr indent="-311150" lvl="1" marL="9144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exend"/>
              <a:buChar char="•"/>
              <a:defRPr sz="1300">
                <a:latin typeface="Lexend"/>
                <a:ea typeface="Lexend"/>
                <a:cs typeface="Lexend"/>
                <a:sym typeface="Lexend"/>
              </a:defRPr>
            </a:lvl2pPr>
            <a:lvl3pPr indent="-311150" lvl="2" marL="13716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exend"/>
              <a:buChar char="•"/>
              <a:defRPr sz="1300">
                <a:latin typeface="Lexend"/>
                <a:ea typeface="Lexend"/>
                <a:cs typeface="Lexend"/>
                <a:sym typeface="Lexend"/>
              </a:defRPr>
            </a:lvl3pPr>
            <a:lvl4pPr indent="-31115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exend"/>
              <a:buChar char="•"/>
              <a:defRPr sz="1300">
                <a:latin typeface="Lexend"/>
                <a:ea typeface="Lexend"/>
                <a:cs typeface="Lexend"/>
                <a:sym typeface="Lexend"/>
              </a:defRPr>
            </a:lvl4pPr>
            <a:lvl5pPr indent="-31115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exend"/>
              <a:buChar char="•"/>
              <a:defRPr sz="1300">
                <a:latin typeface="Lexend"/>
                <a:ea typeface="Lexend"/>
                <a:cs typeface="Lexend"/>
                <a:sym typeface="Lexend"/>
              </a:defRPr>
            </a:lvl5pPr>
            <a:lvl6pPr indent="-31115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exend"/>
              <a:buChar char="•"/>
              <a:defRPr sz="1300">
                <a:latin typeface="Lexend"/>
                <a:ea typeface="Lexend"/>
                <a:cs typeface="Lexend"/>
                <a:sym typeface="Lexend"/>
              </a:defRPr>
            </a:lvl6pPr>
            <a:lvl7pPr indent="-311150" lvl="6" marL="32004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exend"/>
              <a:buChar char="•"/>
              <a:defRPr sz="1300">
                <a:latin typeface="Lexend"/>
                <a:ea typeface="Lexend"/>
                <a:cs typeface="Lexend"/>
                <a:sym typeface="Lexend"/>
              </a:defRPr>
            </a:lvl7pPr>
            <a:lvl8pPr indent="-311150" lvl="7" marL="36576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exend"/>
              <a:buChar char="•"/>
              <a:defRPr sz="1300">
                <a:latin typeface="Lexend"/>
                <a:ea typeface="Lexend"/>
                <a:cs typeface="Lexend"/>
                <a:sym typeface="Lexend"/>
              </a:defRPr>
            </a:lvl8pPr>
            <a:lvl9pPr indent="-311150" lvl="8" marL="4114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exend"/>
              <a:buChar char="•"/>
              <a:defRPr sz="1300"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de">
  <p:cSld name="OBJECT_1_2_1">
    <p:bg>
      <p:bgPr>
        <a:solidFill>
          <a:schemeClr val="dk2"/>
        </a:solidFill>
      </p:bgPr>
    </p:bg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40"/>
          <p:cNvSpPr txBox="1"/>
          <p:nvPr>
            <p:ph idx="1" type="body"/>
          </p:nvPr>
        </p:nvSpPr>
        <p:spPr>
          <a:xfrm>
            <a:off x="407886" y="470703"/>
            <a:ext cx="8328300" cy="420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Mono"/>
              <a:buChar char="•"/>
              <a:defRPr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indent="-304800" lvl="1" marL="9144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Mono"/>
              <a:buChar char="•"/>
              <a:defRPr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indent="-304800" lvl="2" marL="13716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Mono"/>
              <a:buChar char="•"/>
              <a:defRPr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indent="-3048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Mono"/>
              <a:buChar char="•"/>
              <a:defRPr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indent="-3048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Mono"/>
              <a:buChar char="•"/>
              <a:defRPr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indent="-3048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Mono"/>
              <a:buChar char="•"/>
              <a:defRPr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indent="-304800" lvl="6" marL="32004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Mono"/>
              <a:buChar char="•"/>
              <a:defRPr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indent="-304800" lvl="7" marL="36576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Mono"/>
              <a:buChar char="•"/>
              <a:defRPr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indent="-304800" lvl="8" marL="4114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Mono"/>
              <a:buChar char="•"/>
              <a:defRPr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/>
        </p:txBody>
      </p:sp>
      <p:sp>
        <p:nvSpPr>
          <p:cNvPr id="201" name="Google Shape;201;p40"/>
          <p:cNvSpPr/>
          <p:nvPr/>
        </p:nvSpPr>
        <p:spPr>
          <a:xfrm>
            <a:off x="81404" y="4763063"/>
            <a:ext cx="1461900" cy="282300"/>
          </a:xfrm>
          <a:prstGeom prst="rect">
            <a:avLst/>
          </a:prstGeom>
          <a:solidFill>
            <a:srgbClr val="1A1A1C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202" name="Google Shape;202;p40" title="2025-10-11-15-07-25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1408" y="4789619"/>
            <a:ext cx="1232671" cy="2443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allery 1">
  <p:cSld name="OBJECT_1_1_2">
    <p:bg>
      <p:bgPr>
        <a:solidFill>
          <a:schemeClr val="lt2"/>
        </a:solidFill>
      </p:bgPr>
    </p:bg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4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3908856" cy="5142994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41"/>
          <p:cNvSpPr/>
          <p:nvPr/>
        </p:nvSpPr>
        <p:spPr>
          <a:xfrm>
            <a:off x="3768437" y="1702416"/>
            <a:ext cx="5140200" cy="3011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6" name="Google Shape;206;p41"/>
          <p:cNvSpPr txBox="1"/>
          <p:nvPr>
            <p:ph type="ctrTitle"/>
          </p:nvPr>
        </p:nvSpPr>
        <p:spPr>
          <a:xfrm>
            <a:off x="4465585" y="682894"/>
            <a:ext cx="4443000" cy="46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0" spcFirstLastPara="1" rIns="0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Malgun Gothic"/>
              <a:buNone/>
              <a:defRPr sz="37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7" name="Google Shape;207;p41"/>
          <p:cNvSpPr txBox="1"/>
          <p:nvPr>
            <p:ph idx="1" type="subTitle"/>
          </p:nvPr>
        </p:nvSpPr>
        <p:spPr>
          <a:xfrm>
            <a:off x="4465585" y="1143000"/>
            <a:ext cx="4443000" cy="3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1pPr>
            <a:lvl2pPr lvl="1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2pPr>
            <a:lvl3pPr lvl="2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300"/>
              <a:buNone/>
              <a:defRPr sz="1300">
                <a:solidFill>
                  <a:schemeClr val="accent1"/>
                </a:solidFill>
              </a:defRPr>
            </a:lvl3pPr>
            <a:lvl4pPr lvl="3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4pPr>
            <a:lvl5pPr lvl="4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5pPr>
            <a:lvl6pPr lvl="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6pPr>
            <a:lvl7pPr lvl="6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7pPr>
            <a:lvl8pPr lvl="7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8pPr>
            <a:lvl9pPr lvl="8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allery 2">
  <p:cSld name="OBJECT_1_1_2_1">
    <p:bg>
      <p:bgPr>
        <a:solidFill>
          <a:schemeClr val="lt2"/>
        </a:solidFill>
      </p:bgPr>
    </p:bg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4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235141" y="0"/>
            <a:ext cx="3908856" cy="5142994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42"/>
          <p:cNvSpPr/>
          <p:nvPr/>
        </p:nvSpPr>
        <p:spPr>
          <a:xfrm>
            <a:off x="235553" y="1702416"/>
            <a:ext cx="5140200" cy="3011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1" name="Google Shape;211;p42"/>
          <p:cNvSpPr txBox="1"/>
          <p:nvPr>
            <p:ph type="ctrTitle"/>
          </p:nvPr>
        </p:nvSpPr>
        <p:spPr>
          <a:xfrm>
            <a:off x="235552" y="682894"/>
            <a:ext cx="4443000" cy="46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0" spcFirstLastPara="1" rIns="0" wrap="square" tIns="34275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Malgun Gothic"/>
              <a:buNone/>
              <a:defRPr sz="37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12" name="Google Shape;212;p42"/>
          <p:cNvSpPr txBox="1"/>
          <p:nvPr>
            <p:ph idx="1" type="subTitle"/>
          </p:nvPr>
        </p:nvSpPr>
        <p:spPr>
          <a:xfrm>
            <a:off x="235552" y="1143000"/>
            <a:ext cx="4443000" cy="3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normAutofit/>
          </a:bodyPr>
          <a:lstStyle>
            <a:lvl1pPr lvl="0" algn="r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1pPr>
            <a:lvl2pPr lvl="1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2pPr>
            <a:lvl3pPr lvl="2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300"/>
              <a:buNone/>
              <a:defRPr sz="1300">
                <a:solidFill>
                  <a:schemeClr val="accent1"/>
                </a:solidFill>
              </a:defRPr>
            </a:lvl3pPr>
            <a:lvl4pPr lvl="3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4pPr>
            <a:lvl5pPr lvl="4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5pPr>
            <a:lvl6pPr lvl="5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6pPr>
            <a:lvl7pPr lvl="6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7pPr>
            <a:lvl8pPr lvl="7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8pPr>
            <a:lvl9pPr lvl="8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ighlight">
  <p:cSld name="OBJECT_1_1_1">
    <p:bg>
      <p:bgPr>
        <a:solidFill>
          <a:schemeClr val="lt2"/>
        </a:solidFill>
      </p:bgPr>
    </p:bg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3"/>
          <p:cNvSpPr/>
          <p:nvPr/>
        </p:nvSpPr>
        <p:spPr>
          <a:xfrm rot="10800000">
            <a:off x="0" y="0"/>
            <a:ext cx="9147187" cy="1954538"/>
          </a:xfrm>
          <a:prstGeom prst="flowChartManualInpu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15" name="Google Shape;215;p43"/>
          <p:cNvSpPr/>
          <p:nvPr/>
        </p:nvSpPr>
        <p:spPr>
          <a:xfrm>
            <a:off x="919346" y="1541011"/>
            <a:ext cx="7336200" cy="2561100"/>
          </a:xfrm>
          <a:prstGeom prst="rect">
            <a:avLst/>
          </a:prstGeom>
          <a:solidFill>
            <a:srgbClr val="B3C5C9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6" name="Google Shape;216;p43"/>
          <p:cNvSpPr/>
          <p:nvPr/>
        </p:nvSpPr>
        <p:spPr>
          <a:xfrm>
            <a:off x="805046" y="1422151"/>
            <a:ext cx="7336200" cy="2561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17" name="Google Shape;217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01452" y="1849368"/>
            <a:ext cx="207148" cy="2207202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43"/>
          <p:cNvSpPr txBox="1"/>
          <p:nvPr>
            <p:ph type="title"/>
          </p:nvPr>
        </p:nvSpPr>
        <p:spPr>
          <a:xfrm>
            <a:off x="1640164" y="1942463"/>
            <a:ext cx="5665800" cy="15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68575" spcFirstLastPara="1" rIns="68575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pty White">
  <p:cSld name="CUSTOM_2"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44"/>
          <p:cNvSpPr txBox="1"/>
          <p:nvPr>
            <p:ph type="title"/>
          </p:nvPr>
        </p:nvSpPr>
        <p:spPr>
          <a:xfrm>
            <a:off x="292668" y="461991"/>
            <a:ext cx="8470800" cy="40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68575" spcFirstLastPara="1" rIns="68575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Lexend"/>
              <a:buNone/>
              <a:defRPr b="1" sz="2700">
                <a:latin typeface="Lexend"/>
                <a:ea typeface="Lexend"/>
                <a:cs typeface="Lexend"/>
                <a:sym typeface="Lexen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b="1" sz="27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b="1" sz="27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b="1" sz="27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b="1" sz="27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b="1" sz="27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b="1" sz="27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b="1" sz="27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b="1" sz="2700"/>
            </a:lvl9pPr>
          </a:lstStyle>
          <a:p/>
        </p:txBody>
      </p:sp>
      <p:sp>
        <p:nvSpPr>
          <p:cNvPr id="221" name="Google Shape;221;p44"/>
          <p:cNvSpPr txBox="1"/>
          <p:nvPr>
            <p:ph idx="1" type="body"/>
          </p:nvPr>
        </p:nvSpPr>
        <p:spPr>
          <a:xfrm>
            <a:off x="292678" y="1418119"/>
            <a:ext cx="84708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exend"/>
              <a:buChar char="•"/>
              <a:defRPr sz="1300">
                <a:latin typeface="Lexend"/>
                <a:ea typeface="Lexend"/>
                <a:cs typeface="Lexend"/>
                <a:sym typeface="Lexend"/>
              </a:defRPr>
            </a:lvl1pPr>
            <a:lvl2pPr indent="-311150" lvl="1" marL="9144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exend"/>
              <a:buChar char="•"/>
              <a:defRPr sz="1300">
                <a:latin typeface="Lexend"/>
                <a:ea typeface="Lexend"/>
                <a:cs typeface="Lexend"/>
                <a:sym typeface="Lexend"/>
              </a:defRPr>
            </a:lvl2pPr>
            <a:lvl3pPr indent="-311150" lvl="2" marL="13716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exend"/>
              <a:buChar char="•"/>
              <a:defRPr sz="1300">
                <a:latin typeface="Lexend"/>
                <a:ea typeface="Lexend"/>
                <a:cs typeface="Lexend"/>
                <a:sym typeface="Lexend"/>
              </a:defRPr>
            </a:lvl3pPr>
            <a:lvl4pPr indent="-31115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exend"/>
              <a:buChar char="•"/>
              <a:defRPr sz="1300">
                <a:latin typeface="Lexend"/>
                <a:ea typeface="Lexend"/>
                <a:cs typeface="Lexend"/>
                <a:sym typeface="Lexend"/>
              </a:defRPr>
            </a:lvl4pPr>
            <a:lvl5pPr indent="-31115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exend"/>
              <a:buChar char="•"/>
              <a:defRPr sz="1300">
                <a:latin typeface="Lexend"/>
                <a:ea typeface="Lexend"/>
                <a:cs typeface="Lexend"/>
                <a:sym typeface="Lexend"/>
              </a:defRPr>
            </a:lvl5pPr>
            <a:lvl6pPr indent="-31115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exend"/>
              <a:buChar char="•"/>
              <a:defRPr sz="1300">
                <a:latin typeface="Lexend"/>
                <a:ea typeface="Lexend"/>
                <a:cs typeface="Lexend"/>
                <a:sym typeface="Lexend"/>
              </a:defRPr>
            </a:lvl6pPr>
            <a:lvl7pPr indent="-311150" lvl="6" marL="32004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exend"/>
              <a:buChar char="•"/>
              <a:defRPr sz="1300">
                <a:latin typeface="Lexend"/>
                <a:ea typeface="Lexend"/>
                <a:cs typeface="Lexend"/>
                <a:sym typeface="Lexend"/>
              </a:defRPr>
            </a:lvl7pPr>
            <a:lvl8pPr indent="-311150" lvl="7" marL="36576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exend"/>
              <a:buChar char="•"/>
              <a:defRPr sz="1300">
                <a:latin typeface="Lexend"/>
                <a:ea typeface="Lexend"/>
                <a:cs typeface="Lexend"/>
                <a:sym typeface="Lexend"/>
              </a:defRPr>
            </a:lvl8pPr>
            <a:lvl9pPr indent="-311150" lvl="8" marL="4114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exend"/>
              <a:buChar char="•"/>
              <a:defRPr sz="1300"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2.xml"/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5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24.xml"/><Relationship Id="rId17" Type="http://schemas.openxmlformats.org/officeDocument/2006/relationships/theme" Target="../theme/theme3.xml"/><Relationship Id="rId16" Type="http://schemas.openxmlformats.org/officeDocument/2006/relationships/slideLayout" Target="../slideLayouts/slideLayout26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8.xml"/><Relationship Id="rId12" Type="http://schemas.openxmlformats.org/officeDocument/2006/relationships/slideLayout" Target="../slideLayouts/slideLayout37.xml"/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27.xml"/><Relationship Id="rId3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40.xml"/><Relationship Id="rId14" Type="http://schemas.openxmlformats.org/officeDocument/2006/relationships/slideLayout" Target="../slideLayouts/slideLayout39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41.xml"/><Relationship Id="rId5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2.xml"/><Relationship Id="rId8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292668" y="461991"/>
            <a:ext cx="8470800" cy="40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68575" spcFirstLastPara="1" rIns="68575" wrap="square" tIns="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Lexend"/>
              <a:buNone/>
              <a:defRPr b="1" i="0" sz="2700" u="none" cap="none" strike="noStrik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1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1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1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1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1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1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1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1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292677" y="1418119"/>
            <a:ext cx="84708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1150" lvl="0" marL="457200" marR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exend"/>
              <a:buChar char="•"/>
              <a:defRPr b="0" i="0" sz="1300" u="none" cap="none" strike="noStrik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indent="-311150" lvl="1" marL="9144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exend"/>
              <a:buChar char="•"/>
              <a:defRPr b="0" i="0" sz="1300" u="none" cap="none" strike="noStrik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indent="-311150" lvl="2" marL="13716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exend"/>
              <a:buChar char="•"/>
              <a:defRPr b="0" i="0" sz="1300" u="none" cap="none" strike="noStrik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indent="-311150" lvl="3" marL="18288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exend"/>
              <a:buChar char="•"/>
              <a:defRPr b="0" i="0" sz="1300" u="none" cap="none" strike="noStrik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indent="-311150" lvl="4" marL="22860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exend"/>
              <a:buChar char="•"/>
              <a:defRPr b="0" i="0" sz="1300" u="none" cap="none" strike="noStrik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indent="-311150" lvl="5" marL="27432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exend"/>
              <a:buChar char="•"/>
              <a:defRPr b="0" i="0" sz="1300" u="none" cap="none" strike="noStrik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indent="-311150" lvl="6" marL="32004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exend"/>
              <a:buChar char="•"/>
              <a:defRPr b="0" i="0" sz="1300" u="none" cap="none" strike="noStrik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indent="-311150" lvl="7" marL="36576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exend"/>
              <a:buChar char="•"/>
              <a:defRPr b="0" i="0" sz="1300" u="none" cap="none" strike="noStrik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indent="-311150" lvl="8" marL="41148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exend"/>
              <a:buChar char="•"/>
              <a:defRPr b="0" i="0" sz="1300" u="none" cap="none" strike="noStrik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pic>
        <p:nvPicPr>
          <p:cNvPr id="53" name="Google Shape;53;p13" title="GopherCon Korea 2025 LOGO - Line (1).png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91997" y="4758600"/>
            <a:ext cx="1371617" cy="271904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9"/>
          <p:cNvSpPr txBox="1"/>
          <p:nvPr>
            <p:ph type="title"/>
          </p:nvPr>
        </p:nvSpPr>
        <p:spPr>
          <a:xfrm>
            <a:off x="292668" y="461991"/>
            <a:ext cx="8470800" cy="40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68575" spcFirstLastPara="1" rIns="68575" wrap="square" tIns="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Lexend"/>
              <a:buNone/>
              <a:defRPr b="1" i="0" sz="2700" u="none" cap="none" strike="noStrik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1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1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1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1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1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1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1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1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9"/>
          <p:cNvSpPr txBox="1"/>
          <p:nvPr>
            <p:ph idx="1" type="body"/>
          </p:nvPr>
        </p:nvSpPr>
        <p:spPr>
          <a:xfrm>
            <a:off x="292677" y="1418119"/>
            <a:ext cx="84708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1150" lvl="0" marL="457200" marR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exend"/>
              <a:buChar char="•"/>
              <a:defRPr b="0" i="0" sz="1300" u="none" cap="none" strike="noStrik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indent="-311150" lvl="1" marL="9144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exend"/>
              <a:buChar char="•"/>
              <a:defRPr b="0" i="0" sz="1300" u="none" cap="none" strike="noStrik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indent="-311150" lvl="2" marL="13716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exend"/>
              <a:buChar char="•"/>
              <a:defRPr b="0" i="0" sz="1300" u="none" cap="none" strike="noStrik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indent="-311150" lvl="3" marL="18288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exend"/>
              <a:buChar char="•"/>
              <a:defRPr b="0" i="0" sz="1300" u="none" cap="none" strike="noStrik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indent="-311150" lvl="4" marL="22860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exend"/>
              <a:buChar char="•"/>
              <a:defRPr b="0" i="0" sz="1300" u="none" cap="none" strike="noStrik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indent="-311150" lvl="5" marL="27432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exend"/>
              <a:buChar char="•"/>
              <a:defRPr b="0" i="0" sz="1300" u="none" cap="none" strike="noStrik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indent="-311150" lvl="6" marL="32004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exend"/>
              <a:buChar char="•"/>
              <a:defRPr b="0" i="0" sz="1300" u="none" cap="none" strike="noStrik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indent="-311150" lvl="7" marL="36576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exend"/>
              <a:buChar char="•"/>
              <a:defRPr b="0" i="0" sz="1300" u="none" cap="none" strike="noStrik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indent="-311150" lvl="8" marL="41148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exend"/>
              <a:buChar char="•"/>
              <a:defRPr b="0" i="0" sz="1300" u="none" cap="none" strike="noStrik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pic>
        <p:nvPicPr>
          <p:cNvPr id="138" name="Google Shape;138;p29" title="GopherCon Korea 2025 LOGO - Line (1).png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91997" y="4758600"/>
            <a:ext cx="1371617" cy="271904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Relationship Id="rId4" Type="http://schemas.openxmlformats.org/officeDocument/2006/relationships/image" Target="../media/image3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Relationship Id="rId4" Type="http://schemas.openxmlformats.org/officeDocument/2006/relationships/image" Target="../media/image3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.png"/><Relationship Id="rId4" Type="http://schemas.openxmlformats.org/officeDocument/2006/relationships/image" Target="../media/image2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github.com/andantan" TargetMode="External"/><Relationship Id="rId4" Type="http://schemas.openxmlformats.org/officeDocument/2006/relationships/image" Target="../media/image42.jpg"/><Relationship Id="rId5" Type="http://schemas.openxmlformats.org/officeDocument/2006/relationships/image" Target="../media/image29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.png"/><Relationship Id="rId4" Type="http://schemas.openxmlformats.org/officeDocument/2006/relationships/image" Target="../media/image2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.png"/><Relationship Id="rId4" Type="http://schemas.openxmlformats.org/officeDocument/2006/relationships/image" Target="../media/image27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.png"/><Relationship Id="rId4" Type="http://schemas.openxmlformats.org/officeDocument/2006/relationships/image" Target="../media/image27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4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.png"/><Relationship Id="rId4" Type="http://schemas.openxmlformats.org/officeDocument/2006/relationships/image" Target="../media/image3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.png"/><Relationship Id="rId4" Type="http://schemas.openxmlformats.org/officeDocument/2006/relationships/image" Target="../media/image35.png"/><Relationship Id="rId5" Type="http://schemas.openxmlformats.org/officeDocument/2006/relationships/image" Target="../media/image38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.png"/><Relationship Id="rId4" Type="http://schemas.openxmlformats.org/officeDocument/2006/relationships/image" Target="../media/image35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.png"/><Relationship Id="rId4" Type="http://schemas.openxmlformats.org/officeDocument/2006/relationships/image" Target="../media/image35.png"/><Relationship Id="rId5" Type="http://schemas.openxmlformats.org/officeDocument/2006/relationships/image" Target="../media/image39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1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.png"/><Relationship Id="rId4" Type="http://schemas.openxmlformats.org/officeDocument/2006/relationships/image" Target="../media/image43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0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4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4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4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57.xml"/><Relationship Id="rId3" Type="http://schemas.openxmlformats.org/officeDocument/2006/relationships/hyperlink" Target="mailto:kyubin2892@gmail.com" TargetMode="External"/><Relationship Id="rId4" Type="http://schemas.openxmlformats.org/officeDocument/2006/relationships/hyperlink" Target="https://github.com/andantan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1.png"/><Relationship Id="rId4" Type="http://schemas.openxmlformats.org/officeDocument/2006/relationships/image" Target="../media/image4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45"/>
          <p:cNvSpPr txBox="1"/>
          <p:nvPr>
            <p:ph type="ctrTitle"/>
          </p:nvPr>
        </p:nvSpPr>
        <p:spPr>
          <a:xfrm>
            <a:off x="944626" y="684788"/>
            <a:ext cx="6222000" cy="115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0" lang="ko" sz="2500">
                <a:solidFill>
                  <a:schemeClr val="dk1"/>
                </a:solidFill>
              </a:rPr>
              <a:t>Go로 밑바닥부터 맨 땅에 헤딩하며 만드는 P2P 블록체인 네트워크</a:t>
            </a:r>
            <a:endParaRPr/>
          </a:p>
        </p:txBody>
      </p:sp>
      <p:sp>
        <p:nvSpPr>
          <p:cNvPr id="227" name="Google Shape;227;p45"/>
          <p:cNvSpPr txBox="1"/>
          <p:nvPr>
            <p:ph idx="1" type="subTitle"/>
          </p:nvPr>
        </p:nvSpPr>
        <p:spPr>
          <a:xfrm>
            <a:off x="944625" y="2272950"/>
            <a:ext cx="4463700" cy="5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SzPts val="2400"/>
              <a:buNone/>
            </a:pPr>
            <a:r>
              <a:rPr lang="ko" sz="1900"/>
              <a:t>삽질과 교훈: Actor 모델로 완성하는 탈중앙 네트워크의 동시성</a:t>
            </a:r>
            <a:endParaRPr sz="1900"/>
          </a:p>
        </p:txBody>
      </p:sp>
      <p:sp>
        <p:nvSpPr>
          <p:cNvPr id="228" name="Google Shape;228;p45"/>
          <p:cNvSpPr txBox="1"/>
          <p:nvPr>
            <p:ph idx="2" type="subTitle"/>
          </p:nvPr>
        </p:nvSpPr>
        <p:spPr>
          <a:xfrm>
            <a:off x="944626" y="3451988"/>
            <a:ext cx="845700" cy="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SzPts val="1800"/>
              <a:buNone/>
            </a:pPr>
            <a:r>
              <a:rPr lang="ko"/>
              <a:t>전규빈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54"/>
          <p:cNvSpPr txBox="1"/>
          <p:nvPr>
            <p:ph type="title"/>
          </p:nvPr>
        </p:nvSpPr>
        <p:spPr>
          <a:xfrm>
            <a:off x="394108" y="299675"/>
            <a:ext cx="5880600" cy="4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ko"/>
              <a:t>Actor model</a:t>
            </a:r>
            <a:endParaRPr/>
          </a:p>
        </p:txBody>
      </p:sp>
      <p:pic>
        <p:nvPicPr>
          <p:cNvPr id="295" name="Google Shape;295;p54" title="[Gopher] Actor Diagram 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53125"/>
            <a:ext cx="8839200" cy="34532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55"/>
          <p:cNvSpPr txBox="1"/>
          <p:nvPr/>
        </p:nvSpPr>
        <p:spPr>
          <a:xfrm>
            <a:off x="4841313" y="397925"/>
            <a:ext cx="3701100" cy="27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func</a:t>
            </a:r>
            <a:r>
              <a:rPr lang="ko" sz="11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 main</a:t>
            </a:r>
            <a:r>
              <a:rPr lang="ko" sz="11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() {</a:t>
            </a:r>
            <a:endParaRPr sz="11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actor </a:t>
            </a:r>
            <a:r>
              <a:rPr lang="ko" sz="11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:=</a:t>
            </a:r>
            <a:r>
              <a:rPr lang="ko" sz="11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 NewActor</a:t>
            </a:r>
            <a:r>
              <a:rPr lang="ko" sz="11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()</a:t>
            </a:r>
            <a:endParaRPr sz="11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actor</a:t>
            </a:r>
            <a:r>
              <a:rPr lang="ko" sz="11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11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Start</a:t>
            </a:r>
            <a:r>
              <a:rPr lang="ko" sz="11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()</a:t>
            </a:r>
            <a:endParaRPr sz="11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   go func</a:t>
            </a:r>
            <a:r>
              <a:rPr lang="ko" sz="11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() {</a:t>
            </a:r>
            <a:endParaRPr sz="11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  actor</a:t>
            </a:r>
            <a:r>
              <a:rPr lang="ko" sz="11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11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Send</a:t>
            </a:r>
            <a:r>
              <a:rPr lang="ko" sz="11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ko" sz="1100">
                <a:solidFill>
                  <a:srgbClr val="57BB8A"/>
                </a:solidFill>
                <a:latin typeface="Roboto Mono"/>
                <a:ea typeface="Roboto Mono"/>
                <a:cs typeface="Roboto Mono"/>
                <a:sym typeface="Roboto Mono"/>
              </a:rPr>
              <a:t>"Hello, Gopher!"</a:t>
            </a:r>
            <a:r>
              <a:rPr lang="ko" sz="11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1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  actor</a:t>
            </a:r>
            <a:r>
              <a:rPr lang="ko" sz="11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11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Send</a:t>
            </a:r>
            <a:r>
              <a:rPr lang="ko" sz="11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ko" sz="1100">
                <a:solidFill>
                  <a:srgbClr val="57BB8A"/>
                </a:solidFill>
                <a:latin typeface="Roboto Mono"/>
                <a:ea typeface="Roboto Mono"/>
                <a:cs typeface="Roboto Mono"/>
                <a:sym typeface="Roboto Mono"/>
              </a:rPr>
              <a:t>"How are you?"</a:t>
            </a:r>
            <a:r>
              <a:rPr lang="ko" sz="11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1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  actor</a:t>
            </a:r>
            <a:r>
              <a:rPr lang="ko" sz="11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11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Send</a:t>
            </a:r>
            <a:r>
              <a:rPr lang="ko" sz="11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ko" sz="1100">
                <a:solidFill>
                  <a:srgbClr val="57BB8A"/>
                </a:solidFill>
                <a:latin typeface="Roboto Mono"/>
                <a:ea typeface="Roboto Mono"/>
                <a:cs typeface="Roboto Mono"/>
                <a:sym typeface="Roboto Mono"/>
              </a:rPr>
              <a:t>"Goodbye!"</a:t>
            </a:r>
            <a:r>
              <a:rPr lang="ko" sz="11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1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   }()</a:t>
            </a:r>
            <a:endParaRPr sz="11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   for</a:t>
            </a:r>
            <a:r>
              <a:rPr lang="ko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report </a:t>
            </a:r>
            <a:r>
              <a:rPr lang="ko" sz="11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:= range</a:t>
            </a:r>
            <a:r>
              <a:rPr lang="ko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actor</a:t>
            </a:r>
            <a:r>
              <a:rPr lang="ko" sz="11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outgoing </a:t>
            </a:r>
            <a:r>
              <a:rPr lang="ko" sz="11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11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  fmt</a:t>
            </a:r>
            <a:r>
              <a:rPr lang="ko" sz="11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11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Println</a:t>
            </a:r>
            <a:r>
              <a:rPr lang="ko" sz="11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ko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report</a:t>
            </a:r>
            <a:r>
              <a:rPr lang="ko" sz="11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1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endParaRPr sz="11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100">
              <a:solidFill>
                <a:srgbClr val="A3A3A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rgbClr val="7BAAF7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01" name="Google Shape;301;p55"/>
          <p:cNvSpPr txBox="1"/>
          <p:nvPr/>
        </p:nvSpPr>
        <p:spPr>
          <a:xfrm>
            <a:off x="601438" y="397925"/>
            <a:ext cx="4053300" cy="372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type</a:t>
            </a:r>
            <a:r>
              <a:rPr lang="ko" sz="11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 Actor</a:t>
            </a:r>
            <a:r>
              <a:rPr lang="ko" sz="11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struct</a:t>
            </a:r>
            <a:r>
              <a:rPr lang="ko" sz="11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{</a:t>
            </a:r>
            <a:endParaRPr sz="11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mailBox  </a:t>
            </a:r>
            <a:r>
              <a:rPr lang="ko" sz="11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chan string</a:t>
            </a:r>
            <a:endParaRPr sz="11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outgoing </a:t>
            </a:r>
            <a:r>
              <a:rPr lang="ko" sz="11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chan string</a:t>
            </a:r>
            <a:endParaRPr sz="11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1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AAAAAA"/>
                </a:solidFill>
                <a:latin typeface="Roboto Mono"/>
                <a:ea typeface="Roboto Mono"/>
                <a:cs typeface="Roboto Mono"/>
                <a:sym typeface="Roboto Mono"/>
              </a:rPr>
              <a:t>// 액터의 동작: 고루틴(Goroutine)으로 메시지 처리</a:t>
            </a:r>
            <a:endParaRPr sz="11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func</a:t>
            </a:r>
            <a:r>
              <a:rPr lang="ko" sz="11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(</a:t>
            </a:r>
            <a:r>
              <a:rPr lang="ko" sz="1100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a </a:t>
            </a:r>
            <a:r>
              <a:rPr lang="ko" sz="11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*</a:t>
            </a:r>
            <a:r>
              <a:rPr lang="ko" sz="11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Actor</a:t>
            </a:r>
            <a:r>
              <a:rPr lang="ko" sz="11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r>
              <a:rPr lang="ko" sz="11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 Start</a:t>
            </a:r>
            <a:r>
              <a:rPr lang="ko" sz="11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() {</a:t>
            </a:r>
            <a:endParaRPr sz="11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   go func</a:t>
            </a:r>
            <a:r>
              <a:rPr lang="ko" sz="11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() {</a:t>
            </a:r>
            <a:endParaRPr sz="11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       for</a:t>
            </a:r>
            <a:r>
              <a:rPr lang="ko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msg </a:t>
            </a:r>
            <a:r>
              <a:rPr lang="ko" sz="11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:= range</a:t>
            </a:r>
            <a:r>
              <a:rPr lang="ko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a</a:t>
            </a:r>
            <a:r>
              <a:rPr lang="ko" sz="11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mailBox </a:t>
            </a:r>
            <a:r>
              <a:rPr lang="ko" sz="11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11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AAAAAA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// 받은 메시지를 처리하고</a:t>
            </a:r>
            <a:endParaRPr sz="11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fmt</a:t>
            </a:r>
            <a:r>
              <a:rPr lang="ko" sz="11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11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Println</a:t>
            </a:r>
            <a:r>
              <a:rPr lang="ko" sz="11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ko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msg</a:t>
            </a:r>
            <a:r>
              <a:rPr lang="ko" sz="11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1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AAAAAA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// outgoing 채널로 결과를 보낸다</a:t>
            </a:r>
            <a:endParaRPr sz="11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a</a:t>
            </a:r>
            <a:r>
              <a:rPr lang="ko" sz="11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outgoing </a:t>
            </a:r>
            <a:r>
              <a:rPr lang="ko" sz="11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&lt;-</a:t>
            </a:r>
            <a:r>
              <a:rPr lang="ko" sz="1100">
                <a:solidFill>
                  <a:srgbClr val="57BB8A"/>
                </a:solidFill>
                <a:latin typeface="Roboto Mono"/>
                <a:ea typeface="Roboto Mono"/>
                <a:cs typeface="Roboto Mono"/>
                <a:sym typeface="Roboto Mono"/>
              </a:rPr>
              <a:t> "처리 완료!"</a:t>
            </a:r>
            <a:endParaRPr sz="11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       }</a:t>
            </a:r>
            <a:endParaRPr sz="11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   }()</a:t>
            </a:r>
            <a:endParaRPr sz="11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1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AAAAAA"/>
                </a:solidFill>
                <a:latin typeface="Roboto Mono"/>
                <a:ea typeface="Roboto Mono"/>
                <a:cs typeface="Roboto Mono"/>
                <a:sym typeface="Roboto Mono"/>
              </a:rPr>
              <a:t>// 액터와의 소통: 채널(MailBox)에 메시지를 보냄</a:t>
            </a:r>
            <a:endParaRPr sz="11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func</a:t>
            </a:r>
            <a:r>
              <a:rPr lang="ko" sz="11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(</a:t>
            </a:r>
            <a:r>
              <a:rPr lang="ko" sz="1100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a </a:t>
            </a:r>
            <a:r>
              <a:rPr lang="ko" sz="11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*</a:t>
            </a:r>
            <a:r>
              <a:rPr lang="ko" sz="11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Actor</a:t>
            </a:r>
            <a:r>
              <a:rPr lang="ko" sz="11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r>
              <a:rPr lang="ko" sz="11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 Send</a:t>
            </a:r>
            <a:r>
              <a:rPr lang="ko" sz="11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ko" sz="1100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msg</a:t>
            </a:r>
            <a:r>
              <a:rPr lang="ko" sz="11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string</a:t>
            </a:r>
            <a:r>
              <a:rPr lang="ko" sz="11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 {</a:t>
            </a:r>
            <a:endParaRPr sz="11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a</a:t>
            </a:r>
            <a:r>
              <a:rPr lang="ko" sz="11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mailBox </a:t>
            </a:r>
            <a:r>
              <a:rPr lang="ko" sz="11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&lt;-</a:t>
            </a:r>
            <a:r>
              <a:rPr lang="ko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msg</a:t>
            </a:r>
            <a:endParaRPr sz="11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100">
              <a:solidFill>
                <a:srgbClr val="A3A3A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02" name="Google Shape;302;p55"/>
          <p:cNvSpPr txBox="1"/>
          <p:nvPr/>
        </p:nvSpPr>
        <p:spPr>
          <a:xfrm>
            <a:off x="4841475" y="3141425"/>
            <a:ext cx="3701100" cy="14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➜  go run </a:t>
            </a:r>
            <a:r>
              <a:rPr lang="ko" sz="11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actor.go</a:t>
            </a:r>
            <a:endParaRPr sz="11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Hello, Gopher!</a:t>
            </a:r>
            <a:endParaRPr sz="11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How are you?</a:t>
            </a:r>
            <a:endParaRPr sz="11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처리 완료!</a:t>
            </a:r>
            <a:endParaRPr sz="11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Goodbye!</a:t>
            </a:r>
            <a:endParaRPr sz="11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처리 완료!</a:t>
            </a:r>
            <a:endParaRPr sz="11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처리 완료!</a:t>
            </a:r>
            <a:endParaRPr sz="11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56"/>
          <p:cNvSpPr txBox="1"/>
          <p:nvPr>
            <p:ph type="title"/>
          </p:nvPr>
        </p:nvSpPr>
        <p:spPr>
          <a:xfrm>
            <a:off x="1478025" y="1319462"/>
            <a:ext cx="6022200" cy="133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68575" spcFirstLastPara="1" rIns="6857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</a:pPr>
            <a:r>
              <a:rPr lang="ko" sz="3500"/>
              <a:t>신뢰의 첫 단추</a:t>
            </a:r>
            <a:br>
              <a:rPr lang="ko" sz="3500"/>
            </a:br>
            <a:r>
              <a:rPr b="0" lang="ko" sz="1800">
                <a:solidFill>
                  <a:schemeClr val="dk1"/>
                </a:solidFill>
              </a:rPr>
              <a:t>P2P 연결</a:t>
            </a:r>
            <a:endParaRPr sz="3500"/>
          </a:p>
        </p:txBody>
      </p:sp>
      <p:sp>
        <p:nvSpPr>
          <p:cNvPr id="308" name="Google Shape;308;p56"/>
          <p:cNvSpPr txBox="1"/>
          <p:nvPr/>
        </p:nvSpPr>
        <p:spPr>
          <a:xfrm>
            <a:off x="1478025" y="2748675"/>
            <a:ext cx="4545000" cy="10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Lexend"/>
              <a:buChar char="●"/>
            </a:pPr>
            <a:r>
              <a:rPr lang="ko" sz="1900">
                <a:latin typeface="Lexend"/>
                <a:ea typeface="Lexend"/>
                <a:cs typeface="Lexend"/>
                <a:sym typeface="Lexend"/>
              </a:rPr>
              <a:t>그래서, 누구세요…?</a:t>
            </a:r>
            <a:endParaRPr sz="1900">
              <a:latin typeface="Lexend"/>
              <a:ea typeface="Lexend"/>
              <a:cs typeface="Lexend"/>
              <a:sym typeface="Lexend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Lexend"/>
              <a:buChar char="●"/>
            </a:pPr>
            <a:r>
              <a:rPr lang="ko" sz="1900">
                <a:latin typeface="Lexend"/>
                <a:ea typeface="Lexend"/>
                <a:cs typeface="Lexend"/>
                <a:sym typeface="Lexend"/>
              </a:rPr>
              <a:t>어 뭐야? 너 아까 왔었잖아?</a:t>
            </a:r>
            <a:endParaRPr sz="1900">
              <a:latin typeface="Lexend"/>
              <a:ea typeface="Lexend"/>
              <a:cs typeface="Lexend"/>
              <a:sym typeface="Lexend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Lexend"/>
              <a:buChar char="●"/>
            </a:pPr>
            <a:r>
              <a:rPr lang="ko" sz="1900">
                <a:latin typeface="Lexend"/>
                <a:ea typeface="Lexend"/>
                <a:cs typeface="Lexend"/>
                <a:sym typeface="Lexend"/>
              </a:rPr>
              <a:t>전문가에게 맡기세요.</a:t>
            </a:r>
            <a:endParaRPr sz="1900"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CECEC"/>
        </a:solidFill>
      </p:bgPr>
    </p:bg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57"/>
          <p:cNvSpPr txBox="1"/>
          <p:nvPr>
            <p:ph idx="1" type="body"/>
          </p:nvPr>
        </p:nvSpPr>
        <p:spPr>
          <a:xfrm>
            <a:off x="679900" y="1635000"/>
            <a:ext cx="8223300" cy="300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-3429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ko" sz="1800"/>
              <a:t>목표: </a:t>
            </a:r>
            <a:r>
              <a:rPr lang="ko" sz="1800"/>
              <a:t>새로운 연결 요청이 들어오면 어떻게 고유 신원을 확인할 것인가?</a:t>
            </a:r>
            <a:endParaRPr sz="1800"/>
          </a:p>
          <a:p>
            <a:pPr indent="-3429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ko" sz="1800"/>
              <a:t>상황: 중앙 서버 없이 IP 주소만 보고 서로 연결을 시도하는 P2P 네트워크</a:t>
            </a:r>
            <a:endParaRPr sz="1800"/>
          </a:p>
          <a:p>
            <a:pPr indent="-3429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ko" sz="1800"/>
              <a:t>문제: 연결 정보 net.Conn은 진짜 신원이 아니다.</a:t>
            </a:r>
            <a:br>
              <a:rPr lang="ko" sz="1800"/>
            </a:br>
            <a:r>
              <a:rPr lang="ko" sz="1800"/>
              <a:t>1. 연결을 요청한 노드 입장에서는 상대방의 유일한 신원은 IP, Port</a:t>
            </a:r>
            <a:br>
              <a:rPr lang="ko" sz="1800"/>
            </a:br>
            <a:r>
              <a:rPr lang="ko" sz="1800"/>
              <a:t>2. 연결을 받는 노드는 상대방의 IP와 매번 바뀌는 임시 포트로 신원을 인식</a:t>
            </a:r>
            <a:endParaRPr sz="1800"/>
          </a:p>
        </p:txBody>
      </p:sp>
      <p:pic>
        <p:nvPicPr>
          <p:cNvPr id="314" name="Google Shape;314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30045" y="1084710"/>
            <a:ext cx="893530" cy="858897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57"/>
          <p:cNvSpPr txBox="1"/>
          <p:nvPr>
            <p:ph type="title"/>
          </p:nvPr>
        </p:nvSpPr>
        <p:spPr>
          <a:xfrm>
            <a:off x="571100" y="419725"/>
            <a:ext cx="5405400" cy="8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ko" sz="3000"/>
              <a:t>P2P </a:t>
            </a:r>
            <a:r>
              <a:rPr lang="ko" sz="3000"/>
              <a:t>연결</a:t>
            </a:r>
            <a:br>
              <a:rPr lang="ko"/>
            </a:br>
            <a:r>
              <a:rPr b="0" lang="ko" sz="2000">
                <a:solidFill>
                  <a:srgbClr val="45818E"/>
                </a:solidFill>
              </a:rPr>
              <a:t>그래서, 누구세요…?</a:t>
            </a:r>
            <a:endParaRPr/>
          </a:p>
        </p:txBody>
      </p:sp>
      <p:pic>
        <p:nvPicPr>
          <p:cNvPr id="316" name="Google Shape;316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5600" y="188750"/>
            <a:ext cx="1899375" cy="144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58"/>
          <p:cNvSpPr txBox="1"/>
          <p:nvPr/>
        </p:nvSpPr>
        <p:spPr>
          <a:xfrm>
            <a:off x="189300" y="2973300"/>
            <a:ext cx="8765400" cy="10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rgbClr val="00FFFF"/>
                </a:solidFill>
                <a:latin typeface="Roboto Mono"/>
                <a:ea typeface="Roboto Mono"/>
                <a:cs typeface="Roboto Mono"/>
                <a:sym typeface="Roboto Mono"/>
              </a:rPr>
              <a:t>Node_B [</a:t>
            </a:r>
            <a:r>
              <a:rPr lang="ko" sz="1300">
                <a:solidFill>
                  <a:srgbClr val="00FFFF"/>
                </a:solidFill>
                <a:latin typeface="Roboto Mono"/>
                <a:ea typeface="Roboto Mono"/>
                <a:cs typeface="Roboto Mono"/>
                <a:sym typeface="Roboto Mono"/>
              </a:rPr>
              <a:t>162.120.184.59:21000 / 0x8aceba8f</a:t>
            </a:r>
            <a:r>
              <a:rPr lang="ko" sz="1300">
                <a:solidFill>
                  <a:srgbClr val="00FFFF"/>
                </a:solidFill>
                <a:latin typeface="Roboto Mono"/>
                <a:ea typeface="Roboto Mono"/>
                <a:cs typeface="Roboto Mono"/>
                <a:sym typeface="Roboto Mono"/>
              </a:rPr>
              <a:t>]</a:t>
            </a:r>
            <a:endParaRPr sz="13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unit=Node msg=</a:t>
            </a:r>
            <a:r>
              <a:rPr lang="ko" sz="1300">
                <a:solidFill>
                  <a:srgbClr val="57BB8A"/>
                </a:solidFill>
                <a:latin typeface="Roboto Mono"/>
                <a:ea typeface="Roboto Mono"/>
                <a:cs typeface="Roboto Mono"/>
                <a:sym typeface="Roboto Mono"/>
              </a:rPr>
              <a:t>"new connection invoked"</a:t>
            </a:r>
            <a:r>
              <a:rPr lang="ko" sz="13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ko" sz="13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peer_net_addr=</a:t>
            </a:r>
            <a:r>
              <a:rPr lang="ko" sz="13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39.117.158.60</a:t>
            </a:r>
            <a:r>
              <a:rPr lang="ko" sz="1300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:56394</a:t>
            </a:r>
            <a:endParaRPr sz="1300">
              <a:solidFill>
                <a:srgbClr val="F0629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0629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8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실제 고유 신원과는 다른 39.117.158.60</a:t>
            </a:r>
            <a:r>
              <a:rPr lang="ko" sz="1800">
                <a:solidFill>
                  <a:srgbClr val="F06292"/>
                </a:solidFill>
                <a:latin typeface="Lexend"/>
                <a:ea typeface="Lexend"/>
                <a:cs typeface="Lexend"/>
                <a:sym typeface="Lexend"/>
              </a:rPr>
              <a:t>:56394</a:t>
            </a:r>
            <a:r>
              <a:rPr lang="ko" sz="18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 이라는 잘못된 신원으로 인식</a:t>
            </a:r>
            <a:endParaRPr sz="13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22" name="Google Shape;322;p58"/>
          <p:cNvSpPr txBox="1"/>
          <p:nvPr/>
        </p:nvSpPr>
        <p:spPr>
          <a:xfrm>
            <a:off x="189300" y="800900"/>
            <a:ext cx="8765400" cy="11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rgbClr val="00FFFF"/>
                </a:solidFill>
                <a:latin typeface="Roboto Mono"/>
                <a:ea typeface="Roboto Mono"/>
                <a:cs typeface="Roboto Mono"/>
                <a:sym typeface="Roboto Mono"/>
              </a:rPr>
              <a:t>Node_A [</a:t>
            </a:r>
            <a:r>
              <a:rPr lang="ko" sz="1300">
                <a:solidFill>
                  <a:srgbClr val="00FFFF"/>
                </a:solidFill>
                <a:latin typeface="Roboto Mono"/>
                <a:ea typeface="Roboto Mono"/>
                <a:cs typeface="Roboto Mono"/>
                <a:sym typeface="Roboto Mono"/>
              </a:rPr>
              <a:t>39.117.158.60:12000 / 0x55c4d0f3</a:t>
            </a:r>
            <a:r>
              <a:rPr lang="ko" sz="1300">
                <a:solidFill>
                  <a:srgbClr val="00FFFF"/>
                </a:solidFill>
                <a:latin typeface="Roboto Mono"/>
                <a:ea typeface="Roboto Mono"/>
                <a:cs typeface="Roboto Mono"/>
                <a:sym typeface="Roboto Mono"/>
              </a:rPr>
              <a:t>]</a:t>
            </a:r>
            <a:endParaRPr sz="13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unit=Node msg=</a:t>
            </a:r>
            <a:r>
              <a:rPr lang="ko" sz="1300">
                <a:solidFill>
                  <a:srgbClr val="57BB8A"/>
                </a:solidFill>
                <a:latin typeface="Roboto Mono"/>
                <a:ea typeface="Roboto Mono"/>
                <a:cs typeface="Roboto Mono"/>
                <a:sym typeface="Roboto Mono"/>
              </a:rPr>
              <a:t>"connecting to peer"</a:t>
            </a:r>
            <a:r>
              <a:rPr lang="ko" sz="13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peer_net_addr=</a:t>
            </a:r>
            <a:r>
              <a:rPr lang="ko" sz="13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162</a:t>
            </a:r>
            <a:r>
              <a:rPr lang="ko" sz="13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13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120</a:t>
            </a:r>
            <a:r>
              <a:rPr lang="ko" sz="13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13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184</a:t>
            </a:r>
            <a:r>
              <a:rPr lang="ko" sz="13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13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59</a:t>
            </a:r>
            <a:r>
              <a:rPr lang="ko" sz="13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:21000</a:t>
            </a:r>
            <a:endParaRPr sz="1300">
              <a:solidFill>
                <a:srgbClr val="F4B4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4B4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8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연결을 요청하는 입장에서는 상대방의 IP 주소와 Port 번호는 정상</a:t>
            </a:r>
            <a:endParaRPr sz="1300">
              <a:solidFill>
                <a:srgbClr val="F4B4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Lexend"/>
              <a:ea typeface="Lexend"/>
              <a:cs typeface="Lexend"/>
              <a:sym typeface="Lexend"/>
            </a:endParaRPr>
          </a:p>
        </p:txBody>
      </p:sp>
      <p:cxnSp>
        <p:nvCxnSpPr>
          <p:cNvPr id="323" name="Google Shape;323;p58"/>
          <p:cNvCxnSpPr/>
          <p:nvPr/>
        </p:nvCxnSpPr>
        <p:spPr>
          <a:xfrm flipH="1" rot="10800000">
            <a:off x="189300" y="2434450"/>
            <a:ext cx="8765400" cy="204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CECEC"/>
        </a:solidFill>
      </p:bgPr>
    </p:bg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59"/>
          <p:cNvSpPr txBox="1"/>
          <p:nvPr>
            <p:ph idx="1" type="body"/>
          </p:nvPr>
        </p:nvSpPr>
        <p:spPr>
          <a:xfrm>
            <a:off x="663775" y="1635000"/>
            <a:ext cx="8239200" cy="300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-3429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ko" sz="1800"/>
              <a:t>net.Conn을 기반으로 Peer를 등록하면, </a:t>
            </a:r>
            <a:br>
              <a:rPr lang="ko" sz="1800"/>
            </a:br>
            <a:r>
              <a:rPr lang="ko" sz="1800"/>
              <a:t>임시 Port가 사라진 이후에는 통신 불가 (</a:t>
            </a:r>
            <a:r>
              <a:rPr lang="ko" sz="1800"/>
              <a:t>syscall.ECONNREFUSED)</a:t>
            </a:r>
            <a:endParaRPr sz="1800"/>
          </a:p>
          <a:p>
            <a:pPr indent="-3429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ko" sz="1800"/>
              <a:t>해결: 연결 직후, 지체 없이 서로 ‘신분증’을 교환한다.</a:t>
            </a:r>
            <a:br>
              <a:rPr lang="ko" sz="1800"/>
            </a:br>
            <a:r>
              <a:rPr lang="ko" sz="1800"/>
              <a:t>-&gt; 암호학적 ID 기반 Application 수준의 Handshake Protocol</a:t>
            </a:r>
            <a:endParaRPr sz="1800"/>
          </a:p>
        </p:txBody>
      </p:sp>
      <p:pic>
        <p:nvPicPr>
          <p:cNvPr id="329" name="Google Shape;329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30045" y="1084710"/>
            <a:ext cx="893530" cy="858897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5600" y="188750"/>
            <a:ext cx="1899375" cy="1446250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59"/>
          <p:cNvSpPr txBox="1"/>
          <p:nvPr>
            <p:ph type="title"/>
          </p:nvPr>
        </p:nvSpPr>
        <p:spPr>
          <a:xfrm>
            <a:off x="571100" y="419725"/>
            <a:ext cx="5405400" cy="8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ko" sz="3000"/>
              <a:t>P2P </a:t>
            </a:r>
            <a:r>
              <a:rPr lang="ko" sz="3000"/>
              <a:t>연결</a:t>
            </a:r>
            <a:br>
              <a:rPr lang="ko"/>
            </a:br>
            <a:r>
              <a:rPr b="0" lang="ko" sz="2000">
                <a:solidFill>
                  <a:srgbClr val="45818E"/>
                </a:solidFill>
              </a:rPr>
              <a:t>그래서, 누구세요…?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60"/>
          <p:cNvSpPr txBox="1"/>
          <p:nvPr/>
        </p:nvSpPr>
        <p:spPr>
          <a:xfrm>
            <a:off x="4480050" y="861775"/>
            <a:ext cx="4119300" cy="29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func</a:t>
            </a:r>
            <a:r>
              <a:rPr lang="ko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(</a:t>
            </a:r>
            <a:r>
              <a:rPr lang="ko" sz="1000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p </a:t>
            </a:r>
            <a:r>
              <a:rPr lang="ko" sz="10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*</a:t>
            </a:r>
            <a:r>
              <a:rPr lang="ko" sz="10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TcpPeer</a:t>
            </a:r>
            <a:r>
              <a:rPr lang="ko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r>
              <a:rPr lang="ko" sz="10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 handshake</a:t>
            </a:r>
            <a:r>
              <a:rPr lang="ko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ko" sz="1000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our</a:t>
            </a:r>
            <a:r>
              <a:rPr lang="ko" sz="10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*</a:t>
            </a:r>
            <a:r>
              <a:rPr lang="ko" sz="10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HandshakeMessage</a:t>
            </a:r>
            <a:r>
              <a:rPr lang="ko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 (</a:t>
            </a:r>
            <a:r>
              <a:rPr lang="ko" sz="10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*</a:t>
            </a:r>
            <a:r>
              <a:rPr lang="ko" sz="10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HandshakeMessage</a:t>
            </a:r>
            <a:r>
              <a:rPr lang="ko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ko" sz="10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error</a:t>
            </a:r>
            <a:r>
              <a:rPr lang="ko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r>
              <a:rPr lang="ko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ko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   go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p</a:t>
            </a:r>
            <a:r>
              <a:rPr lang="ko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10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readOnceHandshake</a:t>
            </a:r>
            <a:r>
              <a:rPr lang="ko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()</a:t>
            </a:r>
            <a:r>
              <a:rPr lang="ko" sz="1000">
                <a:solidFill>
                  <a:srgbClr val="AAAAAA"/>
                </a:solidFill>
                <a:latin typeface="Roboto Mono"/>
                <a:ea typeface="Roboto Mono"/>
                <a:cs typeface="Roboto Mono"/>
                <a:sym typeface="Roboto Mono"/>
              </a:rPr>
              <a:t>    // read, verify</a:t>
            </a: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   go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p</a:t>
            </a:r>
            <a:r>
              <a:rPr lang="ko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10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sendOnceHandshake</a:t>
            </a:r>
            <a:r>
              <a:rPr lang="ko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our</a:t>
            </a:r>
            <a:r>
              <a:rPr lang="ko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r>
              <a:rPr lang="ko" sz="1000">
                <a:solidFill>
                  <a:srgbClr val="AAAAAA"/>
                </a:solidFill>
                <a:latin typeface="Roboto Mono"/>
                <a:ea typeface="Roboto Mono"/>
                <a:cs typeface="Roboto Mono"/>
                <a:sym typeface="Roboto Mono"/>
              </a:rPr>
              <a:t> // send</a:t>
            </a: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   select</a:t>
            </a:r>
            <a:r>
              <a:rPr lang="ko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{</a:t>
            </a: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   case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err </a:t>
            </a:r>
            <a:r>
              <a:rPr lang="ko" sz="10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:= &lt;-</a:t>
            </a:r>
            <a:r>
              <a:rPr lang="ko"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hs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ErrCh</a:t>
            </a:r>
            <a:r>
              <a:rPr lang="ko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       return</a:t>
            </a:r>
            <a:r>
              <a:rPr lang="ko" sz="10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 nil</a:t>
            </a:r>
            <a:r>
              <a:rPr lang="ko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err</a:t>
            </a: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   case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remoteMsg </a:t>
            </a:r>
            <a:r>
              <a:rPr lang="ko" sz="10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:= &lt;-</a:t>
            </a:r>
            <a:r>
              <a:rPr lang="ko"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hs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MsgCh</a:t>
            </a:r>
            <a:r>
              <a:rPr lang="ko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  p</a:t>
            </a:r>
            <a:r>
              <a:rPr lang="ko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publickey </a:t>
            </a:r>
            <a:r>
              <a:rPr lang="ko" sz="10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remoteMsg</a:t>
            </a:r>
            <a:r>
              <a:rPr lang="ko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PublicKey</a:t>
            </a: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  p</a:t>
            </a:r>
            <a:r>
              <a:rPr lang="ko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address </a:t>
            </a:r>
            <a:r>
              <a:rPr lang="ko" sz="10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remoteMsg</a:t>
            </a:r>
            <a:r>
              <a:rPr lang="ko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PublicKey</a:t>
            </a:r>
            <a:r>
              <a:rPr lang="ko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10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Address</a:t>
            </a:r>
            <a:r>
              <a:rPr lang="ko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()</a:t>
            </a: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  p</a:t>
            </a:r>
            <a:r>
              <a:rPr lang="ko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netAddr </a:t>
            </a:r>
            <a:r>
              <a:rPr lang="ko" sz="10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remoteMsg</a:t>
            </a:r>
            <a:r>
              <a:rPr lang="ko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netAddr</a:t>
            </a: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AAAAAA"/>
                </a:solidFill>
                <a:latin typeface="Roboto Mono"/>
                <a:ea typeface="Roboto Mono"/>
                <a:cs typeface="Roboto Mono"/>
                <a:sym typeface="Roboto Mono"/>
              </a:rPr>
              <a:t>        // </a:t>
            </a:r>
            <a:r>
              <a:rPr lang="ko" sz="1000">
                <a:solidFill>
                  <a:srgbClr val="AAAAAA"/>
                </a:solidFill>
                <a:latin typeface="Roboto Mono"/>
                <a:ea typeface="Roboto Mono"/>
                <a:cs typeface="Roboto Mono"/>
                <a:sym typeface="Roboto Mono"/>
              </a:rPr>
              <a:t>...</a:t>
            </a: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       return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remoteMsg</a:t>
            </a:r>
            <a:r>
              <a:rPr lang="ko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ko" sz="10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 nil</a:t>
            </a: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AAAAAA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ko" sz="10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case &lt;-</a:t>
            </a:r>
            <a:r>
              <a:rPr lang="ko"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time</a:t>
            </a:r>
            <a:r>
              <a:rPr lang="ko" sz="1000">
                <a:solidFill>
                  <a:srgbClr val="AAAAAA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10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After</a:t>
            </a:r>
            <a:r>
              <a:rPr lang="ko"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ko" sz="10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5</a:t>
            </a:r>
            <a:r>
              <a:rPr lang="ko" sz="10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*</a:t>
            </a:r>
            <a:r>
              <a:rPr lang="ko"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time.Second):</a:t>
            </a:r>
            <a:endParaRPr sz="10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ko" sz="10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r>
              <a:rPr lang="ko"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ko" sz="10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nil</a:t>
            </a:r>
            <a:r>
              <a:rPr lang="ko"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, errors.</a:t>
            </a:r>
            <a:r>
              <a:rPr lang="ko" sz="10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New</a:t>
            </a:r>
            <a:r>
              <a:rPr lang="ko"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ko" sz="1000">
                <a:solidFill>
                  <a:srgbClr val="57BB8A"/>
                </a:solidFill>
                <a:latin typeface="Roboto Mono"/>
                <a:ea typeface="Roboto Mono"/>
                <a:cs typeface="Roboto Mono"/>
                <a:sym typeface="Roboto Mono"/>
              </a:rPr>
              <a:t>"handshake-timeout"</a:t>
            </a:r>
            <a:r>
              <a:rPr lang="ko"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0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000">
              <a:solidFill>
                <a:srgbClr val="A3A3A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37" name="Google Shape;337;p60"/>
          <p:cNvSpPr txBox="1"/>
          <p:nvPr/>
        </p:nvSpPr>
        <p:spPr>
          <a:xfrm>
            <a:off x="544650" y="861775"/>
            <a:ext cx="3935400" cy="279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func</a:t>
            </a:r>
            <a:r>
              <a:rPr lang="ko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(</a:t>
            </a:r>
            <a:r>
              <a:rPr lang="ko" sz="1000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n </a:t>
            </a:r>
            <a:r>
              <a:rPr lang="ko" sz="10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*</a:t>
            </a:r>
            <a:r>
              <a:rPr lang="ko" sz="10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TcpNode</a:t>
            </a:r>
            <a:r>
              <a:rPr lang="ko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r>
              <a:rPr lang="ko" sz="10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 run</a:t>
            </a:r>
            <a:r>
              <a:rPr lang="ko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() {</a:t>
            </a: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rgbClr val="AAAAAA"/>
                </a:solidFill>
                <a:latin typeface="Roboto Mono"/>
                <a:ea typeface="Roboto Mono"/>
                <a:cs typeface="Roboto Mono"/>
                <a:sym typeface="Roboto Mono"/>
              </a:rPr>
              <a:t>    // ...</a:t>
            </a: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   case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conn </a:t>
            </a:r>
            <a:r>
              <a:rPr lang="ko" sz="10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:= &lt;-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acceptCh</a:t>
            </a:r>
            <a:r>
              <a:rPr lang="ko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       go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n</a:t>
            </a:r>
            <a:r>
              <a:rPr lang="ko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10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startHandshake</a:t>
            </a:r>
            <a:r>
              <a:rPr lang="ko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conn</a:t>
            </a:r>
            <a:r>
              <a:rPr lang="ko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func</a:t>
            </a:r>
            <a:r>
              <a:rPr lang="ko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(</a:t>
            </a:r>
            <a:r>
              <a:rPr lang="ko" sz="1000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n </a:t>
            </a:r>
            <a:r>
              <a:rPr lang="ko" sz="10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*</a:t>
            </a:r>
            <a:r>
              <a:rPr lang="ko" sz="10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TcpNode</a:t>
            </a:r>
            <a:r>
              <a:rPr lang="ko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r>
              <a:rPr lang="ko" sz="10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 startHandshake</a:t>
            </a:r>
            <a:r>
              <a:rPr lang="ko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ko" sz="1000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conn</a:t>
            </a:r>
            <a:r>
              <a:rPr lang="ko" sz="10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 net</a:t>
            </a:r>
            <a:r>
              <a:rPr lang="ko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10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Conn</a:t>
            </a:r>
            <a:r>
              <a:rPr lang="ko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 {</a:t>
            </a: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ourId</a:t>
            </a:r>
            <a:r>
              <a:rPr lang="ko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10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Sign</a:t>
            </a:r>
            <a:r>
              <a:rPr lang="ko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n</a:t>
            </a:r>
            <a:r>
              <a:rPr lang="ko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privKey</a:t>
            </a:r>
            <a:r>
              <a:rPr lang="ko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);</a:t>
            </a:r>
            <a:r>
              <a:rPr lang="ko" sz="1000">
                <a:solidFill>
                  <a:srgbClr val="AAAAAA"/>
                </a:solidFill>
                <a:latin typeface="Roboto Mono"/>
                <a:ea typeface="Roboto Mono"/>
                <a:cs typeface="Roboto Mono"/>
                <a:sym typeface="Roboto Mono"/>
              </a:rPr>
              <a:t> // sign our message</a:t>
            </a: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peer </a:t>
            </a:r>
            <a:r>
              <a:rPr lang="ko" sz="10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:=</a:t>
            </a:r>
            <a:r>
              <a:rPr lang="ko" sz="10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 NewTcpPeer</a:t>
            </a:r>
            <a:r>
              <a:rPr lang="ko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conn</a:t>
            </a:r>
            <a:r>
              <a:rPr lang="ko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000">
              <a:solidFill>
                <a:srgbClr val="A3A3A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A3A3A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remoteId</a:t>
            </a:r>
            <a:r>
              <a:rPr lang="ko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err </a:t>
            </a:r>
            <a:r>
              <a:rPr lang="ko" sz="10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:=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peer</a:t>
            </a:r>
            <a:r>
              <a:rPr lang="ko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10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handshake</a:t>
            </a:r>
            <a:r>
              <a:rPr lang="ko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ourId</a:t>
            </a:r>
            <a:r>
              <a:rPr lang="ko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   if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err </a:t>
            </a:r>
            <a:r>
              <a:rPr lang="ko" sz="10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!=</a:t>
            </a:r>
            <a:r>
              <a:rPr lang="ko" sz="10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 nil</a:t>
            </a:r>
            <a:r>
              <a:rPr lang="ko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{</a:t>
            </a: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  p</a:t>
            </a:r>
            <a:r>
              <a:rPr lang="ko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10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Close</a:t>
            </a:r>
            <a:r>
              <a:rPr lang="ko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()</a:t>
            </a: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       return</a:t>
            </a: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rgbClr val="AAAAAA"/>
                </a:solidFill>
                <a:latin typeface="Roboto Mono"/>
                <a:ea typeface="Roboto Mono"/>
                <a:cs typeface="Roboto Mono"/>
                <a:sym typeface="Roboto Mono"/>
              </a:rPr>
              <a:t>    // register new peer</a:t>
            </a:r>
            <a:r>
              <a:rPr lang="ko" sz="1000">
                <a:solidFill>
                  <a:srgbClr val="AAAAAA"/>
                </a:solidFill>
                <a:latin typeface="Roboto Mono"/>
                <a:ea typeface="Roboto Mono"/>
                <a:cs typeface="Roboto Mono"/>
                <a:sym typeface="Roboto Mono"/>
              </a:rPr>
              <a:t>...</a:t>
            </a: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000">
              <a:solidFill>
                <a:srgbClr val="A3A3A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7BAAF7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rgbClr val="7BAAF7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61"/>
          <p:cNvSpPr txBox="1"/>
          <p:nvPr/>
        </p:nvSpPr>
        <p:spPr>
          <a:xfrm>
            <a:off x="222175" y="487875"/>
            <a:ext cx="8765400" cy="12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rgbClr val="00FFFF"/>
                </a:solidFill>
                <a:latin typeface="Roboto Mono"/>
                <a:ea typeface="Roboto Mono"/>
                <a:cs typeface="Roboto Mono"/>
                <a:sym typeface="Roboto Mono"/>
              </a:rPr>
              <a:t>Node_A [39.117.158.60:12000 / 0x55c4d0f3]</a:t>
            </a:r>
            <a:endParaRPr sz="1100">
              <a:solidFill>
                <a:srgbClr val="00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unit=Node msg=</a:t>
            </a:r>
            <a:r>
              <a:rPr lang="ko" sz="1200">
                <a:solidFill>
                  <a:srgbClr val="57BB8A"/>
                </a:solidFill>
                <a:latin typeface="Roboto Mono"/>
                <a:ea typeface="Roboto Mono"/>
                <a:cs typeface="Roboto Mono"/>
                <a:sym typeface="Roboto Mono"/>
              </a:rPr>
              <a:t>"connecting to peer"</a:t>
            </a:r>
            <a:r>
              <a:rPr lang="ko" sz="12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peer_net_addr=</a:t>
            </a:r>
            <a:r>
              <a:rPr lang="ko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162.120.184.59:21000</a:t>
            </a:r>
            <a:endParaRPr sz="12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unit=Peer msg=</a:t>
            </a:r>
            <a:r>
              <a:rPr lang="ko" sz="1200">
                <a:solidFill>
                  <a:srgbClr val="57BB8A"/>
                </a:solidFill>
                <a:latin typeface="Roboto Mono"/>
                <a:ea typeface="Roboto Mono"/>
                <a:cs typeface="Roboto Mono"/>
                <a:sym typeface="Roboto Mono"/>
              </a:rPr>
              <a:t>"start handshake"</a:t>
            </a:r>
            <a:r>
              <a:rPr lang="ko" sz="12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peer_net_addr=</a:t>
            </a:r>
            <a:r>
              <a:rPr lang="ko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162.120.184.59:21000</a:t>
            </a:r>
            <a:endParaRPr sz="12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unit=</a:t>
            </a:r>
            <a:r>
              <a:rPr lang="ko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Peer</a:t>
            </a:r>
            <a:r>
              <a:rPr lang="ko" sz="12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msg=</a:t>
            </a:r>
            <a:r>
              <a:rPr lang="ko" sz="1200">
                <a:solidFill>
                  <a:srgbClr val="57BB8A"/>
                </a:solidFill>
                <a:latin typeface="Roboto Mono"/>
                <a:ea typeface="Roboto Mono"/>
                <a:cs typeface="Roboto Mono"/>
                <a:sym typeface="Roboto Mono"/>
              </a:rPr>
              <a:t>"handshake verified"</a:t>
            </a:r>
            <a:r>
              <a:rPr lang="ko" sz="12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peer_net_addr=</a:t>
            </a:r>
            <a:r>
              <a:rPr lang="ko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162.120.184.59:21000</a:t>
            </a:r>
            <a:r>
              <a:rPr lang="ko" sz="12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peer_address=</a:t>
            </a:r>
            <a:r>
              <a:rPr lang="ko" sz="1200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0x8aceba8f</a:t>
            </a:r>
            <a:endParaRPr sz="1200">
              <a:solidFill>
                <a:srgbClr val="F0629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unit=Node </a:t>
            </a:r>
            <a:r>
              <a:rPr lang="ko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msg=</a:t>
            </a:r>
            <a:r>
              <a:rPr lang="ko" sz="1200">
                <a:solidFill>
                  <a:srgbClr val="57BB8A"/>
                </a:solidFill>
                <a:latin typeface="Roboto Mono"/>
                <a:ea typeface="Roboto Mono"/>
                <a:cs typeface="Roboto Mono"/>
                <a:sym typeface="Roboto Mono"/>
              </a:rPr>
              <a:t>"registered new peer” </a:t>
            </a:r>
            <a:r>
              <a:rPr lang="ko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peer_address=</a:t>
            </a:r>
            <a:r>
              <a:rPr lang="ko" sz="1200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0x8aceba8f</a:t>
            </a:r>
            <a:r>
              <a:rPr lang="ko" sz="1200">
                <a:solidFill>
                  <a:srgbClr val="57BB8A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ko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peers=1 connections=1</a:t>
            </a:r>
            <a:endParaRPr sz="12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43" name="Google Shape;343;p61"/>
          <p:cNvSpPr txBox="1"/>
          <p:nvPr/>
        </p:nvSpPr>
        <p:spPr>
          <a:xfrm>
            <a:off x="222175" y="2859775"/>
            <a:ext cx="8765400" cy="12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00FFFF"/>
                </a:solidFill>
                <a:latin typeface="Roboto Mono"/>
                <a:ea typeface="Roboto Mono"/>
                <a:cs typeface="Roboto Mono"/>
                <a:sym typeface="Roboto Mono"/>
              </a:rPr>
              <a:t>Node_B [162.120.184.59:21000 / 0x8aceba8f]</a:t>
            </a:r>
            <a:endParaRPr sz="1100">
              <a:solidFill>
                <a:srgbClr val="00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unit=Node msg=</a:t>
            </a:r>
            <a:r>
              <a:rPr lang="ko" sz="1200">
                <a:solidFill>
                  <a:srgbClr val="57BB8A"/>
                </a:solidFill>
                <a:latin typeface="Roboto Mono"/>
                <a:ea typeface="Roboto Mono"/>
                <a:cs typeface="Roboto Mono"/>
                <a:sym typeface="Roboto Mono"/>
              </a:rPr>
              <a:t>"new connection invoked"</a:t>
            </a:r>
            <a:r>
              <a:rPr lang="ko" sz="12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peer_net_addr=</a:t>
            </a:r>
            <a:r>
              <a:rPr lang="ko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39.117.158.60:56394</a:t>
            </a:r>
            <a:endParaRPr sz="12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unit=Peer msg=</a:t>
            </a:r>
            <a:r>
              <a:rPr lang="ko" sz="1200">
                <a:solidFill>
                  <a:srgbClr val="57BB8A"/>
                </a:solidFill>
                <a:latin typeface="Roboto Mono"/>
                <a:ea typeface="Roboto Mono"/>
                <a:cs typeface="Roboto Mono"/>
                <a:sym typeface="Roboto Mono"/>
              </a:rPr>
              <a:t>"start handshake"</a:t>
            </a:r>
            <a:r>
              <a:rPr lang="ko" sz="12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peer_net_addr=</a:t>
            </a:r>
            <a:r>
              <a:rPr lang="ko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39.117.158.60:56394</a:t>
            </a:r>
            <a:endParaRPr sz="12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unit=</a:t>
            </a:r>
            <a:r>
              <a:rPr lang="ko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Peer</a:t>
            </a:r>
            <a:r>
              <a:rPr lang="ko" sz="12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msg=</a:t>
            </a:r>
            <a:r>
              <a:rPr lang="ko" sz="1200">
                <a:solidFill>
                  <a:srgbClr val="57BB8A"/>
                </a:solidFill>
                <a:latin typeface="Roboto Mono"/>
                <a:ea typeface="Roboto Mono"/>
                <a:cs typeface="Roboto Mono"/>
                <a:sym typeface="Roboto Mono"/>
              </a:rPr>
              <a:t>"handshake verified"</a:t>
            </a:r>
            <a:r>
              <a:rPr lang="ko" sz="12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peer_net_addr=</a:t>
            </a:r>
            <a:r>
              <a:rPr lang="ko" sz="1200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39.117.158.60:12000</a:t>
            </a:r>
            <a:r>
              <a:rPr lang="ko" sz="12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peer_address=</a:t>
            </a:r>
            <a:r>
              <a:rPr lang="ko" sz="1200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0x55c4d0f3</a:t>
            </a:r>
            <a:endParaRPr sz="1200">
              <a:solidFill>
                <a:srgbClr val="F0629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unit=Node msg=</a:t>
            </a:r>
            <a:r>
              <a:rPr lang="ko" sz="1200">
                <a:solidFill>
                  <a:srgbClr val="57BB8A"/>
                </a:solidFill>
                <a:latin typeface="Roboto Mono"/>
                <a:ea typeface="Roboto Mono"/>
                <a:cs typeface="Roboto Mono"/>
                <a:sym typeface="Roboto Mono"/>
              </a:rPr>
              <a:t>"registered new peer” </a:t>
            </a:r>
            <a:r>
              <a:rPr lang="ko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peer_address=</a:t>
            </a:r>
            <a:r>
              <a:rPr lang="ko" sz="1200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0x55c4d0f3</a:t>
            </a:r>
            <a:r>
              <a:rPr lang="ko" sz="1200">
                <a:solidFill>
                  <a:srgbClr val="57BB8A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ko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peers=1 connections=1</a:t>
            </a:r>
            <a:endParaRPr sz="1200">
              <a:latin typeface="Lexend"/>
              <a:ea typeface="Lexend"/>
              <a:cs typeface="Lexend"/>
              <a:sym typeface="Lexend"/>
            </a:endParaRPr>
          </a:p>
        </p:txBody>
      </p:sp>
      <p:cxnSp>
        <p:nvCxnSpPr>
          <p:cNvPr id="344" name="Google Shape;344;p61"/>
          <p:cNvCxnSpPr/>
          <p:nvPr/>
        </p:nvCxnSpPr>
        <p:spPr>
          <a:xfrm flipH="1" rot="10800000">
            <a:off x="222175" y="2305187"/>
            <a:ext cx="8765400" cy="204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CECEC"/>
        </a:solidFill>
      </p:bgPr>
    </p:bg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62"/>
          <p:cNvSpPr txBox="1"/>
          <p:nvPr>
            <p:ph idx="1" type="body"/>
          </p:nvPr>
        </p:nvSpPr>
        <p:spPr>
          <a:xfrm>
            <a:off x="663775" y="1639650"/>
            <a:ext cx="8239200" cy="301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-3429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ko" sz="1800"/>
              <a:t>목표: 서로 동시에</a:t>
            </a:r>
            <a:r>
              <a:rPr lang="ko" sz="1800"/>
              <a:t> 연결을 시도하면, 어떻게 중복 연결을 방지할 것인가?</a:t>
            </a:r>
            <a:endParaRPr sz="1800"/>
          </a:p>
          <a:p>
            <a:pPr indent="-3429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ko" sz="1800"/>
              <a:t>문제</a:t>
            </a:r>
            <a:br>
              <a:rPr lang="ko" sz="1800"/>
            </a:br>
            <a:r>
              <a:rPr lang="ko" sz="1800"/>
              <a:t>1. Node A와 B가 자신의 Peer 목록에 없는 서로를 동시에 연결 시도</a:t>
            </a:r>
            <a:br>
              <a:rPr lang="ko" sz="1800"/>
            </a:br>
            <a:r>
              <a:rPr lang="ko" sz="1800"/>
              <a:t>2. 결과적으로, Handshake는 양쪽 모두 성공하지만, 두 노드 사이에 두 개의 불필요한 중복 연결이 생겨 메세지 하나에 두 개의 전송이 생김</a:t>
            </a:r>
            <a:endParaRPr sz="1800"/>
          </a:p>
        </p:txBody>
      </p:sp>
      <p:pic>
        <p:nvPicPr>
          <p:cNvPr id="350" name="Google Shape;350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30045" y="1084710"/>
            <a:ext cx="893530" cy="858897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88263" y="142650"/>
            <a:ext cx="1949075" cy="1497000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62"/>
          <p:cNvSpPr txBox="1"/>
          <p:nvPr>
            <p:ph type="title"/>
          </p:nvPr>
        </p:nvSpPr>
        <p:spPr>
          <a:xfrm>
            <a:off x="571100" y="419725"/>
            <a:ext cx="5405400" cy="8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ko" sz="3000"/>
              <a:t>P2P </a:t>
            </a:r>
            <a:r>
              <a:rPr lang="ko" sz="3000"/>
              <a:t>연결</a:t>
            </a:r>
            <a:br>
              <a:rPr lang="ko"/>
            </a:br>
            <a:r>
              <a:rPr b="0" lang="ko" sz="2000">
                <a:solidFill>
                  <a:srgbClr val="45818E"/>
                </a:solidFill>
              </a:rPr>
              <a:t>어 뭐야? 너 아까 왔었잖아?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63"/>
          <p:cNvSpPr txBox="1"/>
          <p:nvPr/>
        </p:nvSpPr>
        <p:spPr>
          <a:xfrm>
            <a:off x="203150" y="418550"/>
            <a:ext cx="8765400" cy="16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rgbClr val="00FFFF"/>
                </a:solidFill>
                <a:latin typeface="Roboto Mono"/>
                <a:ea typeface="Roboto Mono"/>
                <a:cs typeface="Roboto Mono"/>
                <a:sym typeface="Roboto Mono"/>
              </a:rPr>
              <a:t>Node_A [39.117.158.60:12000 / 0x55c4d0f3]</a:t>
            </a:r>
            <a:endParaRPr sz="10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rgbClr val="00FFFF"/>
                </a:solidFill>
                <a:latin typeface="Roboto Mono"/>
                <a:ea typeface="Roboto Mono"/>
                <a:cs typeface="Roboto Mono"/>
                <a:sym typeface="Roboto Mono"/>
              </a:rPr>
              <a:t>// Node_A ➜ Node_B (Outbound)</a:t>
            </a:r>
            <a:endParaRPr sz="11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unit=Node msg=</a:t>
            </a:r>
            <a:r>
              <a:rPr lang="ko" sz="1100">
                <a:solidFill>
                  <a:srgbClr val="57BB8A"/>
                </a:solidFill>
                <a:latin typeface="Roboto Mono"/>
                <a:ea typeface="Roboto Mono"/>
                <a:cs typeface="Roboto Mono"/>
                <a:sym typeface="Roboto Mono"/>
              </a:rPr>
              <a:t>"connecting to peer"</a:t>
            </a:r>
            <a:r>
              <a:rPr lang="ko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peer_net_addr=</a:t>
            </a:r>
            <a:r>
              <a:rPr lang="ko" sz="11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162</a:t>
            </a:r>
            <a:r>
              <a:rPr lang="ko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11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120</a:t>
            </a:r>
            <a:r>
              <a:rPr lang="ko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11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184</a:t>
            </a:r>
            <a:r>
              <a:rPr lang="ko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11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59:21000</a:t>
            </a:r>
            <a:endParaRPr sz="1100">
              <a:solidFill>
                <a:srgbClr val="F4B4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rgbClr val="00FFFF"/>
                </a:solidFill>
                <a:latin typeface="Roboto Mono"/>
                <a:ea typeface="Roboto Mono"/>
                <a:cs typeface="Roboto Mono"/>
                <a:sym typeface="Roboto Mono"/>
              </a:rPr>
              <a:t>// </a:t>
            </a:r>
            <a:r>
              <a:rPr lang="ko" sz="1100">
                <a:solidFill>
                  <a:srgbClr val="00FFFF"/>
                </a:solidFill>
                <a:latin typeface="Roboto Mono"/>
                <a:ea typeface="Roboto Mono"/>
                <a:cs typeface="Roboto Mono"/>
                <a:sym typeface="Roboto Mono"/>
              </a:rPr>
              <a:t>Node_B ➜ Node_A (Inbound)</a:t>
            </a:r>
            <a:endParaRPr sz="1100">
              <a:solidFill>
                <a:srgbClr val="F4B4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unit=Node msg=</a:t>
            </a:r>
            <a:r>
              <a:rPr lang="ko" sz="1100">
                <a:solidFill>
                  <a:srgbClr val="57BB8A"/>
                </a:solidFill>
                <a:latin typeface="Roboto Mono"/>
                <a:ea typeface="Roboto Mono"/>
                <a:cs typeface="Roboto Mono"/>
                <a:sym typeface="Roboto Mono"/>
              </a:rPr>
              <a:t>"new connection invoked"</a:t>
            </a:r>
            <a:r>
              <a:rPr lang="ko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peer_net_addr=</a:t>
            </a:r>
            <a:r>
              <a:rPr lang="ko" sz="11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162</a:t>
            </a:r>
            <a:r>
              <a:rPr lang="ko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11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120</a:t>
            </a:r>
            <a:r>
              <a:rPr lang="ko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11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184</a:t>
            </a:r>
            <a:r>
              <a:rPr lang="ko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11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59:59811</a:t>
            </a:r>
            <a:endParaRPr sz="1100">
              <a:solidFill>
                <a:srgbClr val="00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...</a:t>
            </a:r>
            <a:endParaRPr sz="11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unit=Node msg=</a:t>
            </a:r>
            <a:r>
              <a:rPr lang="ko" sz="1100">
                <a:solidFill>
                  <a:srgbClr val="57BB8A"/>
                </a:solidFill>
                <a:latin typeface="Roboto Mono"/>
                <a:ea typeface="Roboto Mono"/>
                <a:cs typeface="Roboto Mono"/>
                <a:sym typeface="Roboto Mono"/>
              </a:rPr>
              <a:t>"registered new peer"</a:t>
            </a:r>
            <a:r>
              <a:rPr lang="ko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peer_address=</a:t>
            </a:r>
            <a:r>
              <a:rPr lang="ko" sz="11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0x8aceba8f</a:t>
            </a:r>
            <a:r>
              <a:rPr lang="ko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ko" sz="1100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peers=1 connections=1</a:t>
            </a:r>
            <a:endParaRPr sz="1100">
              <a:solidFill>
                <a:srgbClr val="F0629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unit=Node err=</a:t>
            </a:r>
            <a:r>
              <a:rPr lang="ko" sz="1100">
                <a:solidFill>
                  <a:srgbClr val="57BB8A"/>
                </a:solidFill>
                <a:latin typeface="Roboto Mono"/>
                <a:ea typeface="Roboto Mono"/>
                <a:cs typeface="Roboto Mono"/>
                <a:sym typeface="Roboto Mono"/>
              </a:rPr>
              <a:t>"redundant connections detected"</a:t>
            </a:r>
            <a:r>
              <a:rPr lang="ko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ko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peer_address=</a:t>
            </a:r>
            <a:r>
              <a:rPr lang="ko" sz="11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0x8aceba8f</a:t>
            </a:r>
            <a:r>
              <a:rPr lang="ko" sz="1100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 connections=2</a:t>
            </a:r>
            <a:endParaRPr sz="1100">
              <a:solidFill>
                <a:srgbClr val="F0629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Lexend"/>
              <a:ea typeface="Lexend"/>
              <a:cs typeface="Lexend"/>
              <a:sym typeface="Lexend"/>
            </a:endParaRPr>
          </a:p>
        </p:txBody>
      </p:sp>
      <p:cxnSp>
        <p:nvCxnSpPr>
          <p:cNvPr id="358" name="Google Shape;358;p63"/>
          <p:cNvCxnSpPr/>
          <p:nvPr/>
        </p:nvCxnSpPr>
        <p:spPr>
          <a:xfrm flipH="1" rot="10800000">
            <a:off x="203150" y="2451188"/>
            <a:ext cx="8765400" cy="204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59" name="Google Shape;359;p63"/>
          <p:cNvSpPr txBox="1"/>
          <p:nvPr/>
        </p:nvSpPr>
        <p:spPr>
          <a:xfrm>
            <a:off x="203150" y="2795825"/>
            <a:ext cx="8765400" cy="15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rgbClr val="00FFFF"/>
                </a:solidFill>
                <a:latin typeface="Roboto Mono"/>
                <a:ea typeface="Roboto Mono"/>
                <a:cs typeface="Roboto Mono"/>
                <a:sym typeface="Roboto Mono"/>
              </a:rPr>
              <a:t>Node_B [162.120.184.59:21000 / 0x8aceba8f]</a:t>
            </a:r>
            <a:endParaRPr sz="1000">
              <a:solidFill>
                <a:srgbClr val="00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rgbClr val="00FFFF"/>
                </a:solidFill>
                <a:latin typeface="Roboto Mono"/>
                <a:ea typeface="Roboto Mono"/>
                <a:cs typeface="Roboto Mono"/>
                <a:sym typeface="Roboto Mono"/>
              </a:rPr>
              <a:t>// Node_A ➜ Node_B (Inbound)</a:t>
            </a:r>
            <a:endParaRPr sz="11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unit=Node msg=</a:t>
            </a:r>
            <a:r>
              <a:rPr lang="ko" sz="1100">
                <a:solidFill>
                  <a:srgbClr val="57BB8A"/>
                </a:solidFill>
                <a:latin typeface="Roboto Mono"/>
                <a:ea typeface="Roboto Mono"/>
                <a:cs typeface="Roboto Mono"/>
                <a:sym typeface="Roboto Mono"/>
              </a:rPr>
              <a:t>"new connection invoked"</a:t>
            </a:r>
            <a:r>
              <a:rPr lang="ko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peer_net_addr=</a:t>
            </a:r>
            <a:r>
              <a:rPr lang="ko" sz="11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39</a:t>
            </a:r>
            <a:r>
              <a:rPr lang="ko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11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117</a:t>
            </a:r>
            <a:r>
              <a:rPr lang="ko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11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158</a:t>
            </a:r>
            <a:r>
              <a:rPr lang="ko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11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60:51509</a:t>
            </a:r>
            <a:endParaRPr sz="1100">
              <a:solidFill>
                <a:srgbClr val="00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rgbClr val="00FFFF"/>
                </a:solidFill>
                <a:latin typeface="Roboto Mono"/>
                <a:ea typeface="Roboto Mono"/>
                <a:cs typeface="Roboto Mono"/>
                <a:sym typeface="Roboto Mono"/>
              </a:rPr>
              <a:t>// Node_B ➜ Node_A (Outbound)</a:t>
            </a:r>
            <a:endParaRPr sz="1100">
              <a:solidFill>
                <a:srgbClr val="00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unit=Node msg=</a:t>
            </a:r>
            <a:r>
              <a:rPr lang="ko" sz="1100">
                <a:solidFill>
                  <a:srgbClr val="57BB8A"/>
                </a:solidFill>
                <a:latin typeface="Roboto Mono"/>
                <a:ea typeface="Roboto Mono"/>
                <a:cs typeface="Roboto Mono"/>
                <a:sym typeface="Roboto Mono"/>
              </a:rPr>
              <a:t>"connecting to peer"</a:t>
            </a:r>
            <a:r>
              <a:rPr lang="ko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peer_net_addr=</a:t>
            </a:r>
            <a:r>
              <a:rPr lang="ko" sz="11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39</a:t>
            </a:r>
            <a:r>
              <a:rPr lang="ko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11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117</a:t>
            </a:r>
            <a:r>
              <a:rPr lang="ko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11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158</a:t>
            </a:r>
            <a:r>
              <a:rPr lang="ko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11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60:12000</a:t>
            </a:r>
            <a:endParaRPr sz="11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unit=Node msg=</a:t>
            </a:r>
            <a:r>
              <a:rPr lang="ko" sz="1100">
                <a:solidFill>
                  <a:srgbClr val="57BB8A"/>
                </a:solidFill>
                <a:latin typeface="Roboto Mono"/>
                <a:ea typeface="Roboto Mono"/>
                <a:cs typeface="Roboto Mono"/>
                <a:sym typeface="Roboto Mono"/>
              </a:rPr>
              <a:t>"registered new peer"</a:t>
            </a:r>
            <a:r>
              <a:rPr lang="ko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peer_address=</a:t>
            </a:r>
            <a:r>
              <a:rPr lang="ko" sz="11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0x55c4d0f3</a:t>
            </a:r>
            <a:r>
              <a:rPr lang="ko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ko" sz="1100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peers=1 connections=1</a:t>
            </a:r>
            <a:endParaRPr sz="1100">
              <a:solidFill>
                <a:srgbClr val="F0629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unit=Node err=</a:t>
            </a:r>
            <a:r>
              <a:rPr lang="ko" sz="1100">
                <a:solidFill>
                  <a:srgbClr val="57BB8A"/>
                </a:solidFill>
                <a:latin typeface="Roboto Mono"/>
                <a:ea typeface="Roboto Mono"/>
                <a:cs typeface="Roboto Mono"/>
                <a:sym typeface="Roboto Mono"/>
              </a:rPr>
              <a:t>"redundant connections detected"</a:t>
            </a:r>
            <a:r>
              <a:rPr lang="ko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peer_address=</a:t>
            </a:r>
            <a:r>
              <a:rPr lang="ko" sz="11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0x55c4d0f3</a:t>
            </a:r>
            <a:r>
              <a:rPr lang="ko" sz="1100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 connections=2</a:t>
            </a:r>
            <a:endParaRPr sz="1100">
              <a:solidFill>
                <a:srgbClr val="F4B4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CECEC"/>
        </a:solidFill>
      </p:bgPr>
    </p:bg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6"/>
          <p:cNvSpPr txBox="1"/>
          <p:nvPr>
            <p:ph idx="1" type="body"/>
          </p:nvPr>
        </p:nvSpPr>
        <p:spPr>
          <a:xfrm>
            <a:off x="4494100" y="1005319"/>
            <a:ext cx="4106700" cy="4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SzPts val="2400"/>
              <a:buNone/>
            </a:pPr>
            <a:r>
              <a:rPr lang="ko"/>
              <a:t>전규빈</a:t>
            </a:r>
            <a:endParaRPr/>
          </a:p>
        </p:txBody>
      </p:sp>
      <p:sp>
        <p:nvSpPr>
          <p:cNvPr id="234" name="Google Shape;234;p46"/>
          <p:cNvSpPr txBox="1"/>
          <p:nvPr>
            <p:ph idx="2" type="body"/>
          </p:nvPr>
        </p:nvSpPr>
        <p:spPr>
          <a:xfrm>
            <a:off x="4572000" y="3980656"/>
            <a:ext cx="2946300" cy="3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fontScale="92500"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ko"/>
              <a:t>    </a:t>
            </a:r>
            <a:r>
              <a:rPr lang="ko" u="sng">
                <a:solidFill>
                  <a:schemeClr val="hlink"/>
                </a:solidFill>
                <a:hlinkClick r:id="rId3"/>
              </a:rPr>
              <a:t>github.com/andantan</a:t>
            </a:r>
            <a:r>
              <a:rPr lang="ko">
                <a:solidFill>
                  <a:schemeClr val="dk1"/>
                </a:solidFill>
              </a:rPr>
              <a:t> </a:t>
            </a:r>
            <a:endParaRPr/>
          </a:p>
        </p:txBody>
      </p:sp>
      <p:sp>
        <p:nvSpPr>
          <p:cNvPr id="235" name="Google Shape;235;p46"/>
          <p:cNvSpPr txBox="1"/>
          <p:nvPr>
            <p:ph idx="3" type="body"/>
          </p:nvPr>
        </p:nvSpPr>
        <p:spPr>
          <a:xfrm>
            <a:off x="4494100" y="1686256"/>
            <a:ext cx="4184700" cy="22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사용하는 언어</a:t>
            </a:r>
            <a:endParaRPr/>
          </a:p>
          <a:p>
            <a:pPr indent="-31115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•"/>
            </a:pPr>
            <a:r>
              <a:rPr lang="ko"/>
              <a:t>Golang(Favorite), Rust, TS</a:t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블록체인 네트워크 및 코어 개발 활동 중</a:t>
            </a:r>
            <a:endParaRPr/>
          </a:p>
          <a:p>
            <a:pPr indent="-31115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8A65"/>
              </a:buClr>
              <a:buSzPts val="1300"/>
              <a:buChar char="•"/>
            </a:pPr>
            <a:r>
              <a:rPr lang="ko">
                <a:solidFill>
                  <a:srgbClr val="FF8A65"/>
                </a:solidFill>
              </a:rPr>
              <a:t>모듈형 블록체인 네트워크 (Go)</a:t>
            </a:r>
            <a:endParaRPr>
              <a:solidFill>
                <a:srgbClr val="FF8A65"/>
              </a:solidFill>
            </a:endParaRPr>
          </a:p>
          <a:p>
            <a:pPr indent="-31115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•"/>
            </a:pPr>
            <a:r>
              <a:rPr lang="ko"/>
              <a:t>블록체인 네트워크 DNS (Go, Rust)</a:t>
            </a:r>
            <a:endParaRPr/>
          </a:p>
          <a:p>
            <a:pPr indent="-31115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•"/>
            </a:pPr>
            <a:r>
              <a:rPr lang="ko"/>
              <a:t>스마트컨트랙트 저수준 VM </a:t>
            </a:r>
            <a:r>
              <a:rPr lang="ko"/>
              <a:t>FFI </a:t>
            </a:r>
            <a:r>
              <a:rPr lang="ko"/>
              <a:t>Library (Rust)</a:t>
            </a:r>
            <a:endParaRPr/>
          </a:p>
          <a:p>
            <a:pPr indent="-31115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•"/>
            </a:pPr>
            <a:r>
              <a:rPr lang="ko"/>
              <a:t>단일 노드 블록체인 기반 투개표 서비스 (GO, TS)</a:t>
            </a:r>
            <a:endParaRPr/>
          </a:p>
        </p:txBody>
      </p:sp>
      <p:sp>
        <p:nvSpPr>
          <p:cNvPr id="236" name="Google Shape;236;p46"/>
          <p:cNvSpPr/>
          <p:nvPr/>
        </p:nvSpPr>
        <p:spPr>
          <a:xfrm>
            <a:off x="2211919" y="2128313"/>
            <a:ext cx="2225100" cy="2225100"/>
          </a:xfrm>
          <a:prstGeom prst="rect">
            <a:avLst/>
          </a:prstGeom>
          <a:solidFill>
            <a:srgbClr val="A8B2B4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7" name="Google Shape;237;p46" title="프로필 사진.jpg"/>
          <p:cNvPicPr preferRelativeResize="0"/>
          <p:nvPr/>
        </p:nvPicPr>
        <p:blipFill rotWithShape="1">
          <a:blip r:embed="rId4">
            <a:alphaModFix/>
          </a:blip>
          <a:srcRect b="1569" l="0" r="0" t="1569"/>
          <a:stretch/>
        </p:blipFill>
        <p:spPr>
          <a:xfrm>
            <a:off x="2011613" y="1992319"/>
            <a:ext cx="2295236" cy="2223101"/>
          </a:xfrm>
          <a:custGeom>
            <a:rect b="b" l="l" r="r" t="t"/>
            <a:pathLst>
              <a:path extrusionOk="0" h="3131128" w="3232727">
                <a:moveTo>
                  <a:pt x="0" y="0"/>
                </a:moveTo>
                <a:lnTo>
                  <a:pt x="3232727" y="0"/>
                </a:lnTo>
                <a:lnTo>
                  <a:pt x="3232727" y="3131128"/>
                </a:lnTo>
                <a:lnTo>
                  <a:pt x="0" y="3131128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238" name="Google Shape;238;p46"/>
          <p:cNvSpPr txBox="1"/>
          <p:nvPr>
            <p:ph type="ctrTitle"/>
          </p:nvPr>
        </p:nvSpPr>
        <p:spPr>
          <a:xfrm>
            <a:off x="539309" y="658088"/>
            <a:ext cx="3585900" cy="4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</a:pPr>
            <a:r>
              <a:rPr b="0" lang="ko">
                <a:solidFill>
                  <a:schemeClr val="dk1"/>
                </a:solidFill>
              </a:rPr>
              <a:t>Speaker</a:t>
            </a:r>
            <a:endParaRPr/>
          </a:p>
        </p:txBody>
      </p:sp>
      <p:pic>
        <p:nvPicPr>
          <p:cNvPr id="239" name="Google Shape;239;p46" title="git.jpg"/>
          <p:cNvPicPr preferRelativeResize="0"/>
          <p:nvPr/>
        </p:nvPicPr>
        <p:blipFill rotWithShape="1">
          <a:blip r:embed="rId5">
            <a:alphaModFix/>
          </a:blip>
          <a:srcRect b="0" l="14749" r="14608" t="0"/>
          <a:stretch/>
        </p:blipFill>
        <p:spPr>
          <a:xfrm>
            <a:off x="4572010" y="4038279"/>
            <a:ext cx="260125" cy="2198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CECEC"/>
        </a:solidFill>
      </p:bgPr>
    </p:bg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64"/>
          <p:cNvSpPr txBox="1"/>
          <p:nvPr>
            <p:ph idx="1" type="body"/>
          </p:nvPr>
        </p:nvSpPr>
        <p:spPr>
          <a:xfrm>
            <a:off x="663775" y="1639650"/>
            <a:ext cx="8239200" cy="30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-3429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ko" sz="1800"/>
              <a:t>블록체인 네트워크 연결 충돌(Tie) 발생</a:t>
            </a:r>
            <a:endParaRPr sz="1800"/>
          </a:p>
          <a:p>
            <a:pPr indent="-3429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ko" sz="1800"/>
              <a:t>Mutex, Actor 모델로는 해결할 수 없는, 네트워크 수준의 Race condition</a:t>
            </a:r>
            <a:endParaRPr sz="1800"/>
          </a:p>
          <a:p>
            <a:pPr indent="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ko" sz="1800"/>
              <a:t>해결: 결정론적인 규칙 ‘Tie-Breaking’ 강제화</a:t>
            </a:r>
            <a:br>
              <a:rPr lang="ko" sz="1800"/>
            </a:br>
            <a:r>
              <a:rPr lang="ko" sz="1800"/>
              <a:t>-&gt; </a:t>
            </a:r>
            <a:r>
              <a:rPr lang="ko" sz="1800">
                <a:solidFill>
                  <a:srgbClr val="F06292"/>
                </a:solidFill>
              </a:rPr>
              <a:t>“ID 값이 더 큰 노드의 연결을 유지한다.”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365" name="Google Shape;365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30045" y="1084710"/>
            <a:ext cx="893530" cy="858897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88263" y="142650"/>
            <a:ext cx="1949075" cy="1497000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64"/>
          <p:cNvSpPr txBox="1"/>
          <p:nvPr>
            <p:ph type="title"/>
          </p:nvPr>
        </p:nvSpPr>
        <p:spPr>
          <a:xfrm>
            <a:off x="571100" y="419725"/>
            <a:ext cx="5405400" cy="8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ko" sz="3000"/>
              <a:t>P2P </a:t>
            </a:r>
            <a:r>
              <a:rPr lang="ko" sz="3000"/>
              <a:t>연결</a:t>
            </a:r>
            <a:br>
              <a:rPr lang="ko"/>
            </a:br>
            <a:r>
              <a:rPr b="0" lang="ko" sz="2000">
                <a:solidFill>
                  <a:srgbClr val="45818E"/>
                </a:solidFill>
              </a:rPr>
              <a:t>어 뭐야? 너 아까 왔었잖아?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65"/>
          <p:cNvSpPr txBox="1"/>
          <p:nvPr/>
        </p:nvSpPr>
        <p:spPr>
          <a:xfrm>
            <a:off x="2033700" y="640925"/>
            <a:ext cx="5076600" cy="374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type</a:t>
            </a:r>
            <a:r>
              <a:rPr lang="ko" sz="11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 TcpNode</a:t>
            </a:r>
            <a:r>
              <a:rPr lang="ko" sz="11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struct</a:t>
            </a:r>
            <a:r>
              <a:rPr lang="ko" sz="11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{</a:t>
            </a:r>
            <a:endParaRPr sz="11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peerMap  </a:t>
            </a:r>
            <a:r>
              <a:rPr lang="ko" sz="11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*</a:t>
            </a:r>
            <a:r>
              <a:rPr lang="ko" sz="11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types</a:t>
            </a:r>
            <a:r>
              <a:rPr lang="ko" sz="11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11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AtomicMap</a:t>
            </a:r>
            <a:r>
              <a:rPr lang="ko" sz="11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[</a:t>
            </a:r>
            <a:r>
              <a:rPr lang="ko" sz="11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types</a:t>
            </a:r>
            <a:r>
              <a:rPr lang="ko" sz="11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11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Address</a:t>
            </a:r>
            <a:r>
              <a:rPr lang="ko" sz="11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ko" sz="11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*</a:t>
            </a:r>
            <a:r>
              <a:rPr lang="ko" sz="11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TcpPeer</a:t>
            </a:r>
            <a:r>
              <a:rPr lang="ko" sz="11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]</a:t>
            </a:r>
            <a:endParaRPr sz="11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rgbClr val="AAAAAA"/>
                </a:solidFill>
                <a:latin typeface="Roboto Mono"/>
                <a:ea typeface="Roboto Mono"/>
                <a:cs typeface="Roboto Mono"/>
                <a:sym typeface="Roboto Mono"/>
              </a:rPr>
              <a:t>    // ...</a:t>
            </a:r>
            <a:endParaRPr sz="11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1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func</a:t>
            </a:r>
            <a:r>
              <a:rPr lang="ko" sz="11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(</a:t>
            </a:r>
            <a:r>
              <a:rPr lang="ko" sz="1100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n </a:t>
            </a:r>
            <a:r>
              <a:rPr lang="ko" sz="11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*</a:t>
            </a:r>
            <a:r>
              <a:rPr lang="ko" sz="11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TcpNode</a:t>
            </a:r>
            <a:r>
              <a:rPr lang="ko" sz="11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r>
              <a:rPr lang="ko" sz="11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 startHandshake</a:t>
            </a:r>
            <a:r>
              <a:rPr lang="ko" sz="11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ko" sz="1100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conn</a:t>
            </a:r>
            <a:r>
              <a:rPr lang="ko" sz="11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 net</a:t>
            </a:r>
            <a:r>
              <a:rPr lang="ko" sz="11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11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Conn</a:t>
            </a:r>
            <a:r>
              <a:rPr lang="ko" sz="11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 {</a:t>
            </a:r>
            <a:endParaRPr sz="11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rgbClr val="AAAAAA"/>
                </a:solidFill>
                <a:latin typeface="Roboto Mono"/>
                <a:ea typeface="Roboto Mono"/>
                <a:cs typeface="Roboto Mono"/>
                <a:sym typeface="Roboto Mono"/>
              </a:rPr>
              <a:t>    // handshake process</a:t>
            </a:r>
            <a:endParaRPr sz="11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ra </a:t>
            </a:r>
            <a:r>
              <a:rPr lang="ko" sz="11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:=</a:t>
            </a:r>
            <a:r>
              <a:rPr lang="ko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remoteId</a:t>
            </a:r>
            <a:r>
              <a:rPr lang="ko" sz="11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PublicKey</a:t>
            </a:r>
            <a:r>
              <a:rPr lang="ko" sz="11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11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Address</a:t>
            </a:r>
            <a:r>
              <a:rPr lang="ko" sz="11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()</a:t>
            </a:r>
            <a:endParaRPr sz="11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   if !</a:t>
            </a:r>
            <a:r>
              <a:rPr lang="ko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n</a:t>
            </a:r>
            <a:r>
              <a:rPr lang="ko" sz="11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peerMap</a:t>
            </a:r>
            <a:r>
              <a:rPr lang="ko" sz="11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11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PutIfNotExist</a:t>
            </a:r>
            <a:r>
              <a:rPr lang="ko" sz="11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ko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ra</a:t>
            </a:r>
            <a:r>
              <a:rPr lang="ko" sz="11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ko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peer</a:t>
            </a:r>
            <a:r>
              <a:rPr lang="ko" sz="11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 {</a:t>
            </a:r>
            <a:endParaRPr sz="11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rgbClr val="AAAAAA"/>
                </a:solidFill>
                <a:latin typeface="Roboto Mono"/>
                <a:ea typeface="Roboto Mono"/>
                <a:cs typeface="Roboto Mono"/>
                <a:sym typeface="Roboto Mono"/>
              </a:rPr>
              <a:t>        // tie detected</a:t>
            </a:r>
            <a:endParaRPr sz="1100">
              <a:solidFill>
                <a:srgbClr val="AAAAAA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rgbClr val="AAAAAA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  isLargerId </a:t>
            </a:r>
            <a:r>
              <a:rPr lang="ko" sz="11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:=</a:t>
            </a:r>
            <a:r>
              <a:rPr lang="ko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n</a:t>
            </a:r>
            <a:r>
              <a:rPr lang="ko" sz="11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address</a:t>
            </a:r>
            <a:r>
              <a:rPr lang="ko" sz="11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11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Gt</a:t>
            </a:r>
            <a:r>
              <a:rPr lang="ko" sz="11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ko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ra</a:t>
            </a:r>
            <a:r>
              <a:rPr lang="ko" sz="11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1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       if</a:t>
            </a:r>
            <a:r>
              <a:rPr lang="ko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isLargerId </a:t>
            </a:r>
            <a:r>
              <a:rPr lang="ko" sz="11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11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rgbClr val="AAAAAA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// Not disconnect Peer But disconnect Conn</a:t>
            </a:r>
            <a:endParaRPr sz="11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_ </a:t>
            </a:r>
            <a:r>
              <a:rPr lang="ko" sz="11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ko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conn</a:t>
            </a:r>
            <a:r>
              <a:rPr lang="ko" sz="11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11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Close</a:t>
            </a:r>
            <a:r>
              <a:rPr lang="ko" sz="11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()</a:t>
            </a:r>
            <a:endParaRPr sz="11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       }</a:t>
            </a:r>
            <a:endParaRPr sz="11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       return</a:t>
            </a:r>
            <a:endParaRPr sz="11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endParaRPr sz="11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rgbClr val="AAAAAA"/>
                </a:solidFill>
                <a:latin typeface="Roboto Mono"/>
                <a:ea typeface="Roboto Mono"/>
                <a:cs typeface="Roboto Mono"/>
                <a:sym typeface="Roboto Mono"/>
              </a:rPr>
              <a:t>    // ...</a:t>
            </a:r>
            <a:endParaRPr sz="11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3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73" name="Google Shape;373;p65"/>
          <p:cNvSpPr/>
          <p:nvPr/>
        </p:nvSpPr>
        <p:spPr>
          <a:xfrm>
            <a:off x="2590550" y="2698062"/>
            <a:ext cx="4248600" cy="9675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8" name="Google Shape;378;p66"/>
          <p:cNvCxnSpPr/>
          <p:nvPr/>
        </p:nvCxnSpPr>
        <p:spPr>
          <a:xfrm flipH="1" rot="10800000">
            <a:off x="179475" y="2544627"/>
            <a:ext cx="8765400" cy="204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9" name="Google Shape;379;p66"/>
          <p:cNvSpPr txBox="1"/>
          <p:nvPr/>
        </p:nvSpPr>
        <p:spPr>
          <a:xfrm>
            <a:off x="218775" y="267000"/>
            <a:ext cx="8726100" cy="22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rgbClr val="00FFFF"/>
                </a:solidFill>
                <a:latin typeface="Roboto Mono"/>
                <a:ea typeface="Roboto Mono"/>
                <a:cs typeface="Roboto Mono"/>
                <a:sym typeface="Roboto Mono"/>
              </a:rPr>
              <a:t>Node_A [39.117.158.60:12000 / 0x55c4d0f3]</a:t>
            </a:r>
            <a:endParaRPr sz="1000">
              <a:solidFill>
                <a:srgbClr val="00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rgbClr val="00FFFF"/>
                </a:solidFill>
                <a:latin typeface="Roboto Mono"/>
                <a:ea typeface="Roboto Mono"/>
                <a:cs typeface="Roboto Mono"/>
                <a:sym typeface="Roboto Mono"/>
              </a:rPr>
              <a:t>// Node_A ➜ Node_B (Outbound)</a:t>
            </a:r>
            <a:endParaRPr sz="11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unit=Node msg=</a:t>
            </a:r>
            <a:r>
              <a:rPr lang="ko" sz="1100">
                <a:solidFill>
                  <a:srgbClr val="57BB8A"/>
                </a:solidFill>
                <a:latin typeface="Roboto Mono"/>
                <a:ea typeface="Roboto Mono"/>
                <a:cs typeface="Roboto Mono"/>
                <a:sym typeface="Roboto Mono"/>
              </a:rPr>
              <a:t>"connecting to peer"</a:t>
            </a:r>
            <a:r>
              <a:rPr lang="ko" sz="11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 peer_net_addr=</a:t>
            </a:r>
            <a:r>
              <a:rPr lang="ko" sz="11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162</a:t>
            </a:r>
            <a:r>
              <a:rPr lang="ko" sz="11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11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120</a:t>
            </a:r>
            <a:r>
              <a:rPr lang="ko" sz="11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11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184</a:t>
            </a:r>
            <a:r>
              <a:rPr lang="ko" sz="11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11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59:21000</a:t>
            </a:r>
            <a:endParaRPr sz="1100">
              <a:solidFill>
                <a:srgbClr val="F4B4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rgbClr val="00FFFF"/>
                </a:solidFill>
                <a:latin typeface="Roboto Mono"/>
                <a:ea typeface="Roboto Mono"/>
                <a:cs typeface="Roboto Mono"/>
                <a:sym typeface="Roboto Mono"/>
              </a:rPr>
              <a:t>// Node_B ➜ Node_A (Inbound)</a:t>
            </a:r>
            <a:endParaRPr sz="1100">
              <a:solidFill>
                <a:srgbClr val="F4B4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unit=Node msg=</a:t>
            </a:r>
            <a:r>
              <a:rPr lang="ko" sz="1100">
                <a:solidFill>
                  <a:srgbClr val="57BB8A"/>
                </a:solidFill>
                <a:latin typeface="Roboto Mono"/>
                <a:ea typeface="Roboto Mono"/>
                <a:cs typeface="Roboto Mono"/>
                <a:sym typeface="Roboto Mono"/>
              </a:rPr>
              <a:t>"new connection invoked"</a:t>
            </a:r>
            <a:r>
              <a:rPr lang="ko" sz="11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 peer_net_addr=</a:t>
            </a:r>
            <a:r>
              <a:rPr lang="ko" sz="11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162</a:t>
            </a:r>
            <a:r>
              <a:rPr lang="ko" sz="11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11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120</a:t>
            </a:r>
            <a:r>
              <a:rPr lang="ko" sz="11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11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184</a:t>
            </a:r>
            <a:r>
              <a:rPr lang="ko" sz="11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11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59:59811</a:t>
            </a:r>
            <a:endParaRPr sz="1100">
              <a:solidFill>
                <a:srgbClr val="00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...</a:t>
            </a:r>
            <a:endParaRPr sz="11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unit=Node msg=</a:t>
            </a:r>
            <a:r>
              <a:rPr lang="ko" sz="1100">
                <a:solidFill>
                  <a:srgbClr val="57BB8A"/>
                </a:solidFill>
                <a:latin typeface="Roboto Mono"/>
                <a:ea typeface="Roboto Mono"/>
                <a:cs typeface="Roboto Mono"/>
                <a:sym typeface="Roboto Mono"/>
              </a:rPr>
              <a:t>"registered new peer"</a:t>
            </a:r>
            <a:r>
              <a:rPr lang="ko" sz="11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 peer_address=</a:t>
            </a:r>
            <a:r>
              <a:rPr lang="ko" sz="11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0x8aceba8f</a:t>
            </a:r>
            <a:r>
              <a:rPr lang="ko" sz="11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ko" sz="1100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peers=1 connections=1</a:t>
            </a:r>
            <a:endParaRPr sz="1100">
              <a:solidFill>
                <a:srgbClr val="F0629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unit=Node err=</a:t>
            </a:r>
            <a:r>
              <a:rPr lang="ko" sz="1100">
                <a:solidFill>
                  <a:srgbClr val="57BB8A"/>
                </a:solidFill>
                <a:latin typeface="Roboto Mono"/>
                <a:ea typeface="Roboto Mono"/>
                <a:cs typeface="Roboto Mono"/>
                <a:sym typeface="Roboto Mono"/>
              </a:rPr>
              <a:t>"redundant connections detected"</a:t>
            </a:r>
            <a:r>
              <a:rPr lang="ko" sz="11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 peer_address=</a:t>
            </a:r>
            <a:r>
              <a:rPr lang="ko" sz="11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0x8aceba8f</a:t>
            </a:r>
            <a:r>
              <a:rPr lang="ko" sz="1100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 connections=2</a:t>
            </a:r>
            <a:endParaRPr sz="1100">
              <a:solidFill>
                <a:srgbClr val="FFFFFF"/>
              </a:solidFill>
              <a:highlight>
                <a:schemeClr val="dk2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unit=Node </a:t>
            </a:r>
            <a:r>
              <a:rPr lang="ko" sz="1100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msg="tie-breaking: connection closed"</a:t>
            </a:r>
            <a:r>
              <a:rPr lang="ko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peer_address=</a:t>
            </a:r>
            <a:r>
              <a:rPr lang="ko" sz="11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0x8aceba8f</a:t>
            </a:r>
            <a:r>
              <a:rPr lang="ko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ko" sz="1100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connections=1</a:t>
            </a:r>
            <a:endParaRPr sz="1100">
              <a:solidFill>
                <a:srgbClr val="F0629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rgbClr val="F0629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7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Id는 Node_B가 더 크므로, Node_A의 outbound connection이 tie-breaking 대상</a:t>
            </a:r>
            <a:endParaRPr sz="1500">
              <a:solidFill>
                <a:srgbClr val="F0629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80" name="Google Shape;380;p66"/>
          <p:cNvSpPr txBox="1"/>
          <p:nvPr/>
        </p:nvSpPr>
        <p:spPr>
          <a:xfrm>
            <a:off x="199125" y="2565025"/>
            <a:ext cx="8765400" cy="22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rgbClr val="00FFFF"/>
                </a:solidFill>
                <a:latin typeface="Roboto Mono"/>
                <a:ea typeface="Roboto Mono"/>
                <a:cs typeface="Roboto Mono"/>
                <a:sym typeface="Roboto Mono"/>
              </a:rPr>
              <a:t>Node_B [162.120.184.59:21000 / 0x8aceba8f]</a:t>
            </a:r>
            <a:endParaRPr sz="1100">
              <a:solidFill>
                <a:srgbClr val="00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rgbClr val="00FFFF"/>
                </a:solidFill>
                <a:latin typeface="Roboto Mono"/>
                <a:ea typeface="Roboto Mono"/>
                <a:cs typeface="Roboto Mono"/>
                <a:sym typeface="Roboto Mono"/>
              </a:rPr>
              <a:t>// Node_A ➜ Node_B (Inbound)</a:t>
            </a:r>
            <a:endParaRPr sz="11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unit=Node msg=</a:t>
            </a:r>
            <a:r>
              <a:rPr lang="ko" sz="1100">
                <a:solidFill>
                  <a:srgbClr val="57BB8A"/>
                </a:solidFill>
                <a:latin typeface="Roboto Mono"/>
                <a:ea typeface="Roboto Mono"/>
                <a:cs typeface="Roboto Mono"/>
                <a:sym typeface="Roboto Mono"/>
              </a:rPr>
              <a:t>"new connection invoked"</a:t>
            </a:r>
            <a:r>
              <a:rPr lang="ko" sz="11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 peer_net_addr=</a:t>
            </a:r>
            <a:r>
              <a:rPr lang="ko" sz="11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39</a:t>
            </a:r>
            <a:r>
              <a:rPr lang="ko" sz="11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11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117</a:t>
            </a:r>
            <a:r>
              <a:rPr lang="ko" sz="11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11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158</a:t>
            </a:r>
            <a:r>
              <a:rPr lang="ko" sz="11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11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60:51509</a:t>
            </a:r>
            <a:endParaRPr sz="1100">
              <a:solidFill>
                <a:srgbClr val="00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rgbClr val="00FFFF"/>
                </a:solidFill>
                <a:latin typeface="Roboto Mono"/>
                <a:ea typeface="Roboto Mono"/>
                <a:cs typeface="Roboto Mono"/>
                <a:sym typeface="Roboto Mono"/>
              </a:rPr>
              <a:t>// Node_B ➜ Node_A (Outbound)</a:t>
            </a:r>
            <a:endParaRPr sz="1100">
              <a:solidFill>
                <a:srgbClr val="00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unit=Node msg=</a:t>
            </a:r>
            <a:r>
              <a:rPr lang="ko" sz="1100">
                <a:solidFill>
                  <a:srgbClr val="57BB8A"/>
                </a:solidFill>
                <a:latin typeface="Roboto Mono"/>
                <a:ea typeface="Roboto Mono"/>
                <a:cs typeface="Roboto Mono"/>
                <a:sym typeface="Roboto Mono"/>
              </a:rPr>
              <a:t>"connecting to peer"</a:t>
            </a:r>
            <a:r>
              <a:rPr lang="ko" sz="11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 peer_net_addr=</a:t>
            </a:r>
            <a:r>
              <a:rPr lang="ko" sz="11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39</a:t>
            </a:r>
            <a:r>
              <a:rPr lang="ko" sz="11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11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117</a:t>
            </a:r>
            <a:r>
              <a:rPr lang="ko" sz="11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11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158</a:t>
            </a:r>
            <a:r>
              <a:rPr lang="ko" sz="11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11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60:12000</a:t>
            </a:r>
            <a:endParaRPr sz="11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unit=Node msg=</a:t>
            </a:r>
            <a:r>
              <a:rPr lang="ko" sz="1100">
                <a:solidFill>
                  <a:srgbClr val="57BB8A"/>
                </a:solidFill>
                <a:latin typeface="Roboto Mono"/>
                <a:ea typeface="Roboto Mono"/>
                <a:cs typeface="Roboto Mono"/>
                <a:sym typeface="Roboto Mono"/>
              </a:rPr>
              <a:t>"registered new peer"</a:t>
            </a:r>
            <a:r>
              <a:rPr lang="ko" sz="11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 peer_address=</a:t>
            </a:r>
            <a:r>
              <a:rPr lang="ko" sz="11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0x55c4d0f3</a:t>
            </a:r>
            <a:r>
              <a:rPr lang="ko" sz="11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ko" sz="1100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peers=1 connections=1</a:t>
            </a:r>
            <a:endParaRPr sz="1100">
              <a:solidFill>
                <a:srgbClr val="F0629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unit=Node err=</a:t>
            </a:r>
            <a:r>
              <a:rPr lang="ko" sz="1100">
                <a:solidFill>
                  <a:srgbClr val="57BB8A"/>
                </a:solidFill>
                <a:latin typeface="Roboto Mono"/>
                <a:ea typeface="Roboto Mono"/>
                <a:cs typeface="Roboto Mono"/>
                <a:sym typeface="Roboto Mono"/>
              </a:rPr>
              <a:t>"redundant connections detected"</a:t>
            </a:r>
            <a:r>
              <a:rPr lang="ko" sz="11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 peer_address=</a:t>
            </a:r>
            <a:r>
              <a:rPr lang="ko" sz="11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0x55c4d0f3</a:t>
            </a:r>
            <a:r>
              <a:rPr lang="ko" sz="1100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 connections=2</a:t>
            </a:r>
            <a:endParaRPr sz="11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unit=Node </a:t>
            </a:r>
            <a:r>
              <a:rPr lang="ko" sz="1100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msg="tie-breaking: dropping inbound"</a:t>
            </a:r>
            <a:r>
              <a:rPr lang="ko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peer_address=</a:t>
            </a:r>
            <a:r>
              <a:rPr lang="ko" sz="11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0x55c4d0f3</a:t>
            </a:r>
            <a:r>
              <a:rPr lang="ko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ko" sz="1100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connections=1</a:t>
            </a:r>
            <a:endParaRPr sz="1100">
              <a:solidFill>
                <a:srgbClr val="F0629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rgbClr val="F0629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7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ID가 더 큰 Node_B는 Node_A로부터 시작된 inbound connection을 drop</a:t>
            </a:r>
            <a:endParaRPr sz="17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rgbClr val="F0629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CECEC"/>
        </a:solidFill>
      </p:bgPr>
    </p:bg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67"/>
          <p:cNvSpPr txBox="1"/>
          <p:nvPr>
            <p:ph idx="1" type="body"/>
          </p:nvPr>
        </p:nvSpPr>
        <p:spPr>
          <a:xfrm>
            <a:off x="663775" y="1639650"/>
            <a:ext cx="8239200" cy="30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-3429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ko" sz="1800"/>
              <a:t>문제: 실시간으로 연결되고 끊어지며 메시지를 보내는 </a:t>
            </a:r>
            <a:r>
              <a:rPr lang="ko" sz="1800">
                <a:solidFill>
                  <a:schemeClr val="dk1"/>
                </a:solidFill>
              </a:rPr>
              <a:t>수십 개의 Peer들을 어떻게 관리할 것인가?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ko" sz="1800">
                <a:solidFill>
                  <a:schemeClr val="dk1"/>
                </a:solidFill>
              </a:rPr>
              <a:t>상황: 직접 제어하여 Mutex 지옥과 Panic이 발생</a:t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386" name="Google Shape;386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30045" y="1084710"/>
            <a:ext cx="893530" cy="858897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67"/>
          <p:cNvSpPr txBox="1"/>
          <p:nvPr>
            <p:ph type="title"/>
          </p:nvPr>
        </p:nvSpPr>
        <p:spPr>
          <a:xfrm>
            <a:off x="571100" y="419725"/>
            <a:ext cx="5405400" cy="8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ko" sz="3000"/>
              <a:t>P2P </a:t>
            </a:r>
            <a:r>
              <a:rPr lang="ko" sz="3000"/>
              <a:t>연결</a:t>
            </a:r>
            <a:br>
              <a:rPr lang="ko"/>
            </a:br>
            <a:r>
              <a:rPr b="0" lang="ko" sz="2000">
                <a:solidFill>
                  <a:srgbClr val="45818E"/>
                </a:solidFill>
              </a:rPr>
              <a:t>전문가에게 맡기세요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68"/>
          <p:cNvSpPr txBox="1"/>
          <p:nvPr/>
        </p:nvSpPr>
        <p:spPr>
          <a:xfrm>
            <a:off x="2735700" y="940550"/>
            <a:ext cx="3974400" cy="28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func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(</a:t>
            </a:r>
            <a:r>
              <a:rPr lang="ko" sz="900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n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*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TcpNode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 startHandshake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ko" sz="900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conn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 net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Conn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 {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peer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:=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 NewTcpPeer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conn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t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messageCh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t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delPeerCh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AAAAA"/>
                </a:solidFill>
                <a:latin typeface="Roboto Mono"/>
                <a:ea typeface="Roboto Mono"/>
                <a:cs typeface="Roboto Mono"/>
                <a:sym typeface="Roboto Mono"/>
              </a:rPr>
              <a:t>    // handshake ...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n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lock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Lock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()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AAAAA"/>
                </a:solidFill>
                <a:latin typeface="Roboto Mono"/>
                <a:ea typeface="Roboto Mono"/>
                <a:cs typeface="Roboto Mono"/>
                <a:sym typeface="Roboto Mono"/>
              </a:rPr>
              <a:t>    // tie-breaking ...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n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lock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Unlock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()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n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newPeerCh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&lt;-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peer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func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(</a:t>
            </a:r>
            <a:r>
              <a:rPr lang="ko" sz="900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s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*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Server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 loop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() {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AAAAA"/>
                </a:solidFill>
                <a:latin typeface="Roboto Mono"/>
                <a:ea typeface="Roboto Mono"/>
                <a:cs typeface="Roboto Mono"/>
                <a:sym typeface="Roboto Mono"/>
              </a:rPr>
              <a:t>    // ...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   case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newPeer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:= &lt;-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s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newPeerCh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  s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peersLock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Lock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()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  s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processNewPeer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newPeer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  s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peersLock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UnLock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()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AAAAA"/>
                </a:solidFill>
                <a:latin typeface="Roboto Mono"/>
                <a:ea typeface="Roboto Mono"/>
                <a:cs typeface="Roboto Mono"/>
                <a:sym typeface="Roboto Mono"/>
              </a:rPr>
              <a:t>    // ...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300"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CECEC"/>
        </a:solidFill>
      </p:bgPr>
    </p:bg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9"/>
          <p:cNvSpPr txBox="1"/>
          <p:nvPr>
            <p:ph idx="1" type="body"/>
          </p:nvPr>
        </p:nvSpPr>
        <p:spPr>
          <a:xfrm>
            <a:off x="663775" y="1639650"/>
            <a:ext cx="8239200" cy="30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-3429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ko" sz="1800"/>
              <a:t>해결: Actor라는 전문가에게 위임</a:t>
            </a:r>
            <a:br>
              <a:rPr lang="ko" sz="1800"/>
            </a:br>
            <a:r>
              <a:rPr lang="ko" sz="1800"/>
              <a:t>1. 모든 연결마다 전담 Peer-Actor를 생성</a:t>
            </a:r>
            <a:br>
              <a:rPr lang="ko" sz="1800"/>
            </a:br>
            <a:r>
              <a:rPr lang="ko" sz="1800"/>
              <a:t>2. Node-Actor는 Peer-Actor들을 총괄 지휘하는 Coordinator 역할</a:t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398" name="Google Shape;398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30045" y="1084710"/>
            <a:ext cx="893530" cy="858897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p69"/>
          <p:cNvSpPr txBox="1"/>
          <p:nvPr>
            <p:ph type="title"/>
          </p:nvPr>
        </p:nvSpPr>
        <p:spPr>
          <a:xfrm>
            <a:off x="571100" y="419725"/>
            <a:ext cx="5405400" cy="8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ko" sz="3000"/>
              <a:t>P2P </a:t>
            </a:r>
            <a:r>
              <a:rPr lang="ko" sz="3000"/>
              <a:t>연결</a:t>
            </a:r>
            <a:br>
              <a:rPr lang="ko"/>
            </a:br>
            <a:r>
              <a:rPr b="0" lang="ko" sz="2000">
                <a:solidFill>
                  <a:srgbClr val="45818E"/>
                </a:solidFill>
              </a:rPr>
              <a:t>전문가에게 맡기세요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70"/>
          <p:cNvSpPr txBox="1"/>
          <p:nvPr>
            <p:ph type="ctrTitle"/>
          </p:nvPr>
        </p:nvSpPr>
        <p:spPr>
          <a:xfrm>
            <a:off x="569925" y="441425"/>
            <a:ext cx="7204500" cy="456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Actor-Based Peer &amp; Node: Connect</a:t>
            </a:r>
            <a:endParaRPr/>
          </a:p>
        </p:txBody>
      </p:sp>
      <p:sp>
        <p:nvSpPr>
          <p:cNvPr id="405" name="Google Shape;405;p70"/>
          <p:cNvSpPr txBox="1"/>
          <p:nvPr/>
        </p:nvSpPr>
        <p:spPr>
          <a:xfrm>
            <a:off x="1121800" y="1116550"/>
            <a:ext cx="57708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Actor-Node: Make peer actor</a:t>
            </a:r>
            <a:endParaRPr sz="1800"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latin typeface="Lexend"/>
                <a:ea typeface="Lexend"/>
                <a:cs typeface="Lexend"/>
                <a:sym typeface="Lexend"/>
              </a:rPr>
              <a:t>Actor-Peer: Connect, Make mailbox, outgoing</a:t>
            </a:r>
            <a:endParaRPr sz="1800"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406" name="Google Shape;406;p70" title="[Gopher] Peer-Node Actor Make Diagr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1275" y="1840025"/>
            <a:ext cx="6802649" cy="270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71"/>
          <p:cNvSpPr txBox="1"/>
          <p:nvPr>
            <p:ph type="ctrTitle"/>
          </p:nvPr>
        </p:nvSpPr>
        <p:spPr>
          <a:xfrm>
            <a:off x="569925" y="441425"/>
            <a:ext cx="6624000" cy="456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Actor-Based Peer &amp; Node: Read</a:t>
            </a:r>
            <a:endParaRPr/>
          </a:p>
        </p:txBody>
      </p:sp>
      <p:pic>
        <p:nvPicPr>
          <p:cNvPr id="412" name="Google Shape;412;p71" title="[Gopher] Peer-Node Actor DIagr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3800" y="1968199"/>
            <a:ext cx="7324723" cy="2577475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71"/>
          <p:cNvSpPr txBox="1"/>
          <p:nvPr/>
        </p:nvSpPr>
        <p:spPr>
          <a:xfrm>
            <a:off x="1113800" y="1164637"/>
            <a:ext cx="54825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latin typeface="Lexend"/>
                <a:ea typeface="Lexend"/>
                <a:cs typeface="Lexend"/>
                <a:sym typeface="Lexend"/>
              </a:rPr>
              <a:t>Actor-Peer: Read &amp; Decode raw message</a:t>
            </a:r>
            <a:endParaRPr sz="1800"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latin typeface="Lexend"/>
                <a:ea typeface="Lexend"/>
                <a:cs typeface="Lexend"/>
                <a:sym typeface="Lexend"/>
              </a:rPr>
              <a:t>Actor-Node: Outgoing message to Coordinator</a:t>
            </a:r>
            <a:endParaRPr sz="1800"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72"/>
          <p:cNvSpPr txBox="1"/>
          <p:nvPr>
            <p:ph type="ctrTitle"/>
          </p:nvPr>
        </p:nvSpPr>
        <p:spPr>
          <a:xfrm>
            <a:off x="569925" y="441425"/>
            <a:ext cx="6559500" cy="456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Actor-Based Peer &amp; Node: Write</a:t>
            </a:r>
            <a:endParaRPr/>
          </a:p>
        </p:txBody>
      </p:sp>
      <p:sp>
        <p:nvSpPr>
          <p:cNvPr id="419" name="Google Shape;419;p72"/>
          <p:cNvSpPr txBox="1"/>
          <p:nvPr/>
        </p:nvSpPr>
        <p:spPr>
          <a:xfrm>
            <a:off x="1097775" y="1113500"/>
            <a:ext cx="66201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Actor-Node: Cue peer actors when incomes msg</a:t>
            </a:r>
            <a:endParaRPr sz="1800"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latin typeface="Lexend"/>
                <a:ea typeface="Lexend"/>
                <a:cs typeface="Lexend"/>
                <a:sym typeface="Lexend"/>
              </a:rPr>
              <a:t>Actor-Peer: Encode &amp; Write raw message</a:t>
            </a:r>
            <a:endParaRPr sz="1800"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420" name="Google Shape;420;p72" title="[Gopher] Peer-Node Actor Write Diagr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5825" y="1877000"/>
            <a:ext cx="7971624" cy="2620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73"/>
          <p:cNvSpPr txBox="1"/>
          <p:nvPr>
            <p:ph type="ctrTitle"/>
          </p:nvPr>
        </p:nvSpPr>
        <p:spPr>
          <a:xfrm>
            <a:off x="569925" y="441425"/>
            <a:ext cx="7478700" cy="456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Actor-Based Peer &amp; Node: Disconnect</a:t>
            </a:r>
            <a:endParaRPr/>
          </a:p>
        </p:txBody>
      </p:sp>
      <p:sp>
        <p:nvSpPr>
          <p:cNvPr id="426" name="Google Shape;426;p73"/>
          <p:cNvSpPr txBox="1"/>
          <p:nvPr/>
        </p:nvSpPr>
        <p:spPr>
          <a:xfrm>
            <a:off x="1097775" y="1113500"/>
            <a:ext cx="66201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Actor-Node: Send Poison to kill peer actor</a:t>
            </a:r>
            <a:endParaRPr sz="1800"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latin typeface="Lexend"/>
                <a:ea typeface="Lexend"/>
                <a:cs typeface="Lexend"/>
                <a:sym typeface="Lexend"/>
              </a:rPr>
              <a:t>Actor-Peer: Disconnect &amp; Clean-up resources</a:t>
            </a:r>
            <a:endParaRPr sz="1800"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427" name="Google Shape;427;p73" title="[Gopher] Peer-Node Actor Kill Diagr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4837" y="1775625"/>
            <a:ext cx="7045676" cy="2762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47"/>
          <p:cNvSpPr txBox="1"/>
          <p:nvPr>
            <p:ph type="ctrTitle"/>
          </p:nvPr>
        </p:nvSpPr>
        <p:spPr>
          <a:xfrm>
            <a:off x="663875" y="291625"/>
            <a:ext cx="15432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ko" sz="3500"/>
              <a:t>Index</a:t>
            </a:r>
            <a:endParaRPr sz="3500"/>
          </a:p>
        </p:txBody>
      </p:sp>
      <p:sp>
        <p:nvSpPr>
          <p:cNvPr id="245" name="Google Shape;245;p47"/>
          <p:cNvSpPr txBox="1"/>
          <p:nvPr/>
        </p:nvSpPr>
        <p:spPr>
          <a:xfrm>
            <a:off x="663875" y="1069550"/>
            <a:ext cx="8247300" cy="358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exend"/>
              <a:buChar char="•"/>
            </a:pPr>
            <a:r>
              <a:rPr lang="ko" sz="1800">
                <a:latin typeface="Lexend"/>
                <a:ea typeface="Lexend"/>
                <a:cs typeface="Lexend"/>
                <a:sym typeface="Lexend"/>
              </a:rPr>
              <a:t>동시성에서 살아남기</a:t>
            </a:r>
            <a:endParaRPr sz="1800">
              <a:latin typeface="Lexend"/>
              <a:ea typeface="Lexend"/>
              <a:cs typeface="Lexend"/>
              <a:sym typeface="Lexend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exend"/>
              <a:buChar char="•"/>
            </a:pPr>
            <a:r>
              <a:rPr lang="ko" sz="1800">
                <a:latin typeface="Lexend"/>
                <a:ea typeface="Lexend"/>
                <a:cs typeface="Lexend"/>
                <a:sym typeface="Lexend"/>
              </a:rPr>
              <a:t>신뢰의 첫 단추, P2P 연결</a:t>
            </a:r>
            <a:endParaRPr sz="1800">
              <a:latin typeface="Lexend"/>
              <a:ea typeface="Lexend"/>
              <a:cs typeface="Lexend"/>
              <a:sym typeface="Lexend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exend"/>
              <a:buChar char="•"/>
            </a:pPr>
            <a:r>
              <a:rPr lang="ko" sz="1800">
                <a:latin typeface="Lexend"/>
                <a:ea typeface="Lexend"/>
                <a:cs typeface="Lexend"/>
                <a:sym typeface="Lexend"/>
              </a:rPr>
              <a:t>분열을 넘어, 하나의 진실로</a:t>
            </a:r>
            <a:endParaRPr sz="1800">
              <a:latin typeface="Lexend"/>
              <a:ea typeface="Lexend"/>
              <a:cs typeface="Lexend"/>
              <a:sym typeface="Lexend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exend"/>
              <a:buChar char="•"/>
            </a:pPr>
            <a:r>
              <a:rPr lang="ko" sz="1800">
                <a:latin typeface="Lexend"/>
                <a:ea typeface="Lexend"/>
                <a:cs typeface="Lexend"/>
                <a:sym typeface="Lexend"/>
              </a:rPr>
              <a:t>에필로그</a:t>
            </a:r>
            <a:endParaRPr sz="1800"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74"/>
          <p:cNvSpPr txBox="1"/>
          <p:nvPr/>
        </p:nvSpPr>
        <p:spPr>
          <a:xfrm>
            <a:off x="1108525" y="531225"/>
            <a:ext cx="2763900" cy="28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type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 TcpPeer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struct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{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conn    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net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Conn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rgbClr val="AAAAAA"/>
                </a:solidFill>
                <a:latin typeface="Roboto Mono"/>
                <a:ea typeface="Roboto Mono"/>
                <a:cs typeface="Roboto Mono"/>
                <a:sym typeface="Roboto Mono"/>
              </a:rPr>
              <a:t>    // fields...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mailBox 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chan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 PeerActionMessage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outgoing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chan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 RawMessage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closeCh 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chan struct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{}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closeOnce 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sync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Once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900">
              <a:solidFill>
                <a:srgbClr val="A3A3A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rgbClr val="A3A3A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func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(</a:t>
            </a:r>
            <a:r>
              <a:rPr lang="ko" sz="900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p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*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TcpPeer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 Close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() {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p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closeOnce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Do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func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() {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        close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p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closeCh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  _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p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conn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Close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()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        close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p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mailBox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        close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p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outgoingCh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   })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900">
              <a:solidFill>
                <a:srgbClr val="A3A3A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rgbClr val="7BAAF7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rgbClr val="7BAAF7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33" name="Google Shape;433;p74"/>
          <p:cNvSpPr txBox="1"/>
          <p:nvPr/>
        </p:nvSpPr>
        <p:spPr>
          <a:xfrm>
            <a:off x="4189225" y="531225"/>
            <a:ext cx="4500000" cy="320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func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(</a:t>
            </a:r>
            <a:r>
              <a:rPr lang="ko" sz="900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p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*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TcpPeer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 run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() {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   defer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p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Close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()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   for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{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rgbClr val="AAAAAA"/>
                </a:solidFill>
                <a:latin typeface="Roboto Mono"/>
                <a:ea typeface="Roboto Mono"/>
                <a:cs typeface="Roboto Mono"/>
                <a:sym typeface="Roboto Mono"/>
              </a:rPr>
              <a:t>        // fast-failed check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       select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{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       case &lt;-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p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closeCh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return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       default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       }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  msgBuf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:=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 read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()</a:t>
            </a:r>
            <a:r>
              <a:rPr lang="ko" sz="900">
                <a:solidFill>
                  <a:srgbClr val="AAAAAA"/>
                </a:solidFill>
                <a:latin typeface="Roboto Mono"/>
                <a:ea typeface="Roboto Mono"/>
                <a:cs typeface="Roboto Mono"/>
                <a:sym typeface="Roboto Mono"/>
              </a:rPr>
              <a:t> // read msg from peer. blocking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  msgRaw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:=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 NewTcpRawMessage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p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address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msgBuf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rgbClr val="AAAAAA"/>
                </a:solidFill>
                <a:latin typeface="Roboto Mono"/>
                <a:ea typeface="Roboto Mono"/>
                <a:cs typeface="Roboto Mono"/>
                <a:sym typeface="Roboto Mono"/>
              </a:rPr>
              <a:t>        // cancellable blocking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       select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{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       case &lt;-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p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closeCh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return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       case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p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outgoingCh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&lt;-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msgRaw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ko" sz="900">
                <a:solidFill>
                  <a:srgbClr val="AAAAAA"/>
                </a:solidFill>
                <a:latin typeface="Roboto Mono"/>
                <a:ea typeface="Roboto Mono"/>
                <a:cs typeface="Roboto Mono"/>
                <a:sym typeface="Roboto Mono"/>
              </a:rPr>
              <a:t> // to node-actor mailbox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       }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300"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75"/>
          <p:cNvSpPr txBox="1"/>
          <p:nvPr/>
        </p:nvSpPr>
        <p:spPr>
          <a:xfrm>
            <a:off x="452263" y="362625"/>
            <a:ext cx="3951600" cy="3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type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 TcpNode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struct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{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privKey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*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crypto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PrivateKey</a:t>
            </a:r>
            <a:r>
              <a:rPr lang="ko" sz="900">
                <a:solidFill>
                  <a:srgbClr val="AAAAAA"/>
                </a:solidFill>
                <a:latin typeface="Roboto Mono"/>
                <a:ea typeface="Roboto Mono"/>
                <a:cs typeface="Roboto Mono"/>
                <a:sym typeface="Roboto Mono"/>
              </a:rPr>
              <a:t> // our id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peerMap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*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types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AtomicMap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[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types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Address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*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TcpPeer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]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AAAAA"/>
                </a:solidFill>
                <a:latin typeface="Roboto Mono"/>
                <a:ea typeface="Roboto Mono"/>
                <a:cs typeface="Roboto Mono"/>
                <a:sym typeface="Roboto Mono"/>
              </a:rPr>
              <a:t>    // fields..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mailBox   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chan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 NodeActionMessage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outgoingCh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chan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 PeerMessage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closeCh   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chan struct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{}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closeOnce  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sync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Once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func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(</a:t>
            </a:r>
            <a:r>
              <a:rPr lang="ko" sz="900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n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*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TcpNode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 Close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() {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n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closeOnce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Do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func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() {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  n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peerMap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Range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func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ko" sz="900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_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 any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ko" sz="900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 p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*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TcpPeer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bool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{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p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Close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()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return</a:t>
            </a:r>
            <a:r>
              <a:rPr lang="ko" sz="9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 true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       })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        close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n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closeCh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  _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n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listener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Close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()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        close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n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mailBox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        close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n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outgoingCh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   })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3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39" name="Google Shape;439;p75"/>
          <p:cNvSpPr txBox="1"/>
          <p:nvPr/>
        </p:nvSpPr>
        <p:spPr>
          <a:xfrm>
            <a:off x="4643813" y="362625"/>
            <a:ext cx="4053000" cy="28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func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(</a:t>
            </a:r>
            <a:r>
              <a:rPr lang="ko" sz="900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n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*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TcpNode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 run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() {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   for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{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       select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{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       case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conn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:= &lt;-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acceptCh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go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n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handshakeAndValidate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conn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       case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msg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:=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&lt;-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n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mailBox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n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handleMessage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msg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900">
              <a:solidFill>
                <a:srgbClr val="A3A3A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ko" sz="900">
                <a:solidFill>
                  <a:srgbClr val="AAAAAA"/>
                </a:solidFill>
                <a:latin typeface="Roboto Mono"/>
                <a:ea typeface="Roboto Mono"/>
                <a:cs typeface="Roboto Mono"/>
                <a:sym typeface="Roboto Mono"/>
              </a:rPr>
              <a:t>// ...</a:t>
            </a:r>
            <a:endParaRPr sz="900">
              <a:solidFill>
                <a:srgbClr val="A3A3A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       }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func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(</a:t>
            </a:r>
            <a:r>
              <a:rPr lang="ko" sz="900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n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*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TcpNode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 handshakeAndValidate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ko" sz="900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conn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 net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Conn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 {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AAAAA"/>
                </a:solidFill>
                <a:latin typeface="Roboto Mono"/>
                <a:ea typeface="Roboto Mono"/>
                <a:cs typeface="Roboto Mono"/>
                <a:sym typeface="Roboto Mono"/>
              </a:rPr>
              <a:t>    // ... handshake process ...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AAAAA"/>
                </a:solidFill>
                <a:latin typeface="Roboto Mono"/>
                <a:ea typeface="Roboto Mono"/>
                <a:cs typeface="Roboto Mono"/>
                <a:sym typeface="Roboto Mono"/>
              </a:rPr>
              <a:t>    // Start child actor (Actor-Peer)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peer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Start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()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AAAAA"/>
                </a:solidFill>
                <a:latin typeface="Roboto Mono"/>
                <a:ea typeface="Roboto Mono"/>
                <a:cs typeface="Roboto Mono"/>
                <a:sym typeface="Roboto Mono"/>
              </a:rPr>
              <a:t>    // Listen for messages from the new PeerActor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   go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n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forwardMessages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peer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300"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76"/>
          <p:cNvSpPr txBox="1"/>
          <p:nvPr>
            <p:ph type="title"/>
          </p:nvPr>
        </p:nvSpPr>
        <p:spPr>
          <a:xfrm>
            <a:off x="1478025" y="1319462"/>
            <a:ext cx="6022200" cy="133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68575" spcFirstLastPara="1" rIns="6857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</a:pPr>
            <a:r>
              <a:rPr lang="ko" sz="3500"/>
              <a:t>분열을 넘어</a:t>
            </a:r>
            <a:br>
              <a:rPr lang="ko" sz="3500"/>
            </a:br>
            <a:r>
              <a:rPr b="0" lang="ko" sz="1800">
                <a:solidFill>
                  <a:schemeClr val="dk1"/>
                </a:solidFill>
              </a:rPr>
              <a:t>하나의 진실로</a:t>
            </a:r>
            <a:endParaRPr sz="3500"/>
          </a:p>
        </p:txBody>
      </p:sp>
      <p:sp>
        <p:nvSpPr>
          <p:cNvPr id="445" name="Google Shape;445;p76"/>
          <p:cNvSpPr txBox="1"/>
          <p:nvPr/>
        </p:nvSpPr>
        <p:spPr>
          <a:xfrm>
            <a:off x="1478025" y="2571750"/>
            <a:ext cx="4545000" cy="133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Lexend"/>
              <a:buChar char="●"/>
            </a:pPr>
            <a:r>
              <a:rPr lang="ko" sz="1900">
                <a:latin typeface="Lexend"/>
                <a:ea typeface="Lexend"/>
                <a:cs typeface="Lexend"/>
                <a:sym typeface="Lexend"/>
              </a:rPr>
              <a:t>거기 지금 몇 시야?</a:t>
            </a:r>
            <a:endParaRPr sz="1900">
              <a:latin typeface="Lexend"/>
              <a:ea typeface="Lexend"/>
              <a:cs typeface="Lexend"/>
              <a:sym typeface="Lexend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Lexend"/>
              <a:buChar char="●"/>
            </a:pPr>
            <a:r>
              <a:rPr lang="ko" sz="1900">
                <a:latin typeface="Lexend"/>
                <a:ea typeface="Lexend"/>
                <a:cs typeface="Lexend"/>
                <a:sym typeface="Lexend"/>
              </a:rPr>
              <a:t>두개의 진실</a:t>
            </a:r>
            <a:endParaRPr sz="1900">
              <a:latin typeface="Lexend"/>
              <a:ea typeface="Lexend"/>
              <a:cs typeface="Lexend"/>
              <a:sym typeface="Lexend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Lexend"/>
              <a:buChar char="●"/>
            </a:pPr>
            <a:r>
              <a:rPr lang="ko" sz="1900">
                <a:latin typeface="Lexend"/>
                <a:ea typeface="Lexend"/>
                <a:cs typeface="Lexend"/>
                <a:sym typeface="Lexend"/>
              </a:rPr>
              <a:t>만장일치가 가능할까?</a:t>
            </a:r>
            <a:endParaRPr sz="1900"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CECEC"/>
        </a:solidFill>
      </p:bgPr>
    </p:bg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" name="Google Shape;450;p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30045" y="1084710"/>
            <a:ext cx="893530" cy="858897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77"/>
          <p:cNvSpPr txBox="1"/>
          <p:nvPr>
            <p:ph type="title"/>
          </p:nvPr>
        </p:nvSpPr>
        <p:spPr>
          <a:xfrm>
            <a:off x="571100" y="419725"/>
            <a:ext cx="5405400" cy="8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ko" sz="3000"/>
              <a:t>하나의 진실로</a:t>
            </a:r>
            <a:br>
              <a:rPr lang="ko"/>
            </a:br>
            <a:r>
              <a:rPr b="0" lang="ko" sz="2000">
                <a:solidFill>
                  <a:srgbClr val="45818E"/>
                </a:solidFill>
              </a:rPr>
              <a:t>거기 지금 몇 시야?</a:t>
            </a:r>
            <a:endParaRPr/>
          </a:p>
        </p:txBody>
      </p:sp>
      <p:sp>
        <p:nvSpPr>
          <p:cNvPr id="452" name="Google Shape;452;p77"/>
          <p:cNvSpPr txBox="1"/>
          <p:nvPr>
            <p:ph idx="1" type="body"/>
          </p:nvPr>
        </p:nvSpPr>
        <p:spPr>
          <a:xfrm>
            <a:off x="679900" y="1635000"/>
            <a:ext cx="8223300" cy="300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-3429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ko" sz="1800"/>
              <a:t>목표: </a:t>
            </a:r>
            <a:r>
              <a:rPr lang="ko" sz="1800"/>
              <a:t>뒤처진 Node를 ‘현재’로 데려오기</a:t>
            </a:r>
            <a:endParaRPr sz="1800"/>
          </a:p>
          <a:p>
            <a:pPr indent="-3429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ko" sz="1800"/>
              <a:t>뒤처지는 것은 자연스러운 일</a:t>
            </a:r>
            <a:endParaRPr sz="1800"/>
          </a:p>
          <a:p>
            <a:pPr indent="-3429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ko" sz="1800"/>
              <a:t>문제</a:t>
            </a:r>
            <a:br>
              <a:rPr lang="ko" sz="1800"/>
            </a:br>
            <a:r>
              <a:rPr lang="ko" sz="1800"/>
              <a:t>1. Server의 과부화</a:t>
            </a:r>
            <a:br>
              <a:rPr lang="ko" sz="1800"/>
            </a:br>
            <a:r>
              <a:rPr lang="ko" sz="1800"/>
              <a:t>2. 누락된 블록 파악이 어려움</a:t>
            </a:r>
            <a:br>
              <a:rPr lang="ko" sz="1800"/>
            </a:br>
            <a:r>
              <a:rPr lang="ko" sz="1800"/>
              <a:t>3. 동기화 중 메세지 처리</a:t>
            </a:r>
            <a:endParaRPr sz="1800"/>
          </a:p>
        </p:txBody>
      </p:sp>
      <p:pic>
        <p:nvPicPr>
          <p:cNvPr id="453" name="Google Shape;453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12699" y="57299"/>
            <a:ext cx="1652050" cy="1616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CECEC"/>
        </a:solidFill>
      </p:bgPr>
    </p:bg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8" name="Google Shape;458;p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30045" y="1084710"/>
            <a:ext cx="893530" cy="858897"/>
          </a:xfrm>
          <a:prstGeom prst="rect">
            <a:avLst/>
          </a:prstGeom>
          <a:noFill/>
          <a:ln>
            <a:noFill/>
          </a:ln>
        </p:spPr>
      </p:pic>
      <p:sp>
        <p:nvSpPr>
          <p:cNvPr id="459" name="Google Shape;459;p78"/>
          <p:cNvSpPr txBox="1"/>
          <p:nvPr>
            <p:ph type="title"/>
          </p:nvPr>
        </p:nvSpPr>
        <p:spPr>
          <a:xfrm>
            <a:off x="571100" y="419725"/>
            <a:ext cx="5405400" cy="8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ko" sz="3000">
                <a:solidFill>
                  <a:schemeClr val="dk1"/>
                </a:solidFill>
              </a:rPr>
              <a:t>하나의 진실로</a:t>
            </a:r>
            <a:br>
              <a:rPr lang="ko"/>
            </a:br>
            <a:r>
              <a:rPr b="0" lang="ko" sz="2000">
                <a:solidFill>
                  <a:srgbClr val="45818E"/>
                </a:solidFill>
              </a:rPr>
              <a:t>거기 지금 몇 시야?</a:t>
            </a:r>
            <a:endParaRPr/>
          </a:p>
        </p:txBody>
      </p:sp>
      <p:sp>
        <p:nvSpPr>
          <p:cNvPr id="460" name="Google Shape;460;p78"/>
          <p:cNvSpPr txBox="1"/>
          <p:nvPr>
            <p:ph idx="1" type="body"/>
          </p:nvPr>
        </p:nvSpPr>
        <p:spPr>
          <a:xfrm>
            <a:off x="679900" y="1635000"/>
            <a:ext cx="8223300" cy="300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-3429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ko" sz="1800"/>
              <a:t>해결: 동기화 전문가, ‘Synchronizer Actor’</a:t>
            </a:r>
            <a:br>
              <a:rPr lang="ko" sz="1800"/>
            </a:br>
            <a:r>
              <a:rPr lang="ko" sz="1800"/>
              <a:t>-&gt; 메인 서버는 실시간 메시지 처리에만 집중</a:t>
            </a:r>
            <a:br>
              <a:rPr lang="ko" sz="1800"/>
            </a:br>
            <a:r>
              <a:rPr lang="ko" sz="1800"/>
              <a:t>-&gt; Req, Res 두 부류로 나누어 Status, Blocks, Headers 타입으로 세부화</a:t>
            </a:r>
            <a:endParaRPr sz="1800"/>
          </a:p>
        </p:txBody>
      </p:sp>
      <p:pic>
        <p:nvPicPr>
          <p:cNvPr id="461" name="Google Shape;461;p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12699" y="57299"/>
            <a:ext cx="1652050" cy="1616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9"/>
          <p:cNvSpPr txBox="1"/>
          <p:nvPr>
            <p:ph idx="4294967295" type="ctrTitle"/>
          </p:nvPr>
        </p:nvSpPr>
        <p:spPr>
          <a:xfrm>
            <a:off x="193375" y="99475"/>
            <a:ext cx="5617800" cy="456900"/>
          </a:xfrm>
          <a:prstGeom prst="rect">
            <a:avLst/>
          </a:prstGeom>
        </p:spPr>
        <p:txBody>
          <a:bodyPr anchorCtr="0" anchor="ctr" bIns="0" lIns="68575" spcFirstLastPara="1" rIns="6857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Actor-Based Synchronizer</a:t>
            </a:r>
            <a:endParaRPr/>
          </a:p>
        </p:txBody>
      </p:sp>
      <p:pic>
        <p:nvPicPr>
          <p:cNvPr id="467" name="Google Shape;467;p79" title="Synchronizer Actor Sync Diagr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2550" y="821750"/>
            <a:ext cx="8038876" cy="3885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80"/>
          <p:cNvSpPr txBox="1"/>
          <p:nvPr/>
        </p:nvSpPr>
        <p:spPr>
          <a:xfrm>
            <a:off x="218975" y="237675"/>
            <a:ext cx="6834000" cy="3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Phase 1. Detect lag request status.</a:t>
            </a:r>
            <a:endParaRPr sz="13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73" name="Google Shape;473;p80"/>
          <p:cNvSpPr txBox="1"/>
          <p:nvPr/>
        </p:nvSpPr>
        <p:spPr>
          <a:xfrm>
            <a:off x="662650" y="865950"/>
            <a:ext cx="4111800" cy="24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func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(</a:t>
            </a:r>
            <a:r>
              <a:rPr lang="ko" sz="900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s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*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Server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 processGossipMessage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ko" sz="900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msg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 Message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 {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AAAAA"/>
                </a:solidFill>
                <a:latin typeface="Roboto Mono"/>
                <a:ea typeface="Roboto Mono"/>
                <a:cs typeface="Roboto Mono"/>
                <a:sym typeface="Roboto Mono"/>
              </a:rPr>
              <a:t>    // ...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   switch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t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:=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msg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Data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.(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type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 {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       case *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block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Block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_, err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s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processGossipBlock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msg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From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(),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t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if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err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!=</a:t>
            </a:r>
            <a:r>
              <a:rPr lang="ko" sz="9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 nil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{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  switch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{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  case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errors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Is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err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core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ErrFutureBlock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):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      m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:= &amp;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SynchronizerActionLagging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{}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      s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Synchronizer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Send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m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AAAAA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  // ...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}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       }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AAAAA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ko" sz="900">
                <a:solidFill>
                  <a:srgbClr val="AAAAAA"/>
                </a:solidFill>
                <a:latin typeface="Roboto Mono"/>
                <a:ea typeface="Roboto Mono"/>
                <a:cs typeface="Roboto Mono"/>
                <a:sym typeface="Roboto Mono"/>
              </a:rPr>
              <a:t>// ...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3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74" name="Google Shape;474;p80"/>
          <p:cNvSpPr txBox="1"/>
          <p:nvPr/>
        </p:nvSpPr>
        <p:spPr>
          <a:xfrm>
            <a:off x="4980350" y="865950"/>
            <a:ext cx="3501000" cy="3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type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 Synchronizer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interface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{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    Start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()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    Stop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()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    Send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SyncMessage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    Outgoing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()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&lt;-chan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 SynchronizerMessage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func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(</a:t>
            </a:r>
            <a:r>
              <a:rPr lang="ko" sz="900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s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*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ChainSynchronizer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 run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() {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   for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{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       select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{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       case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msg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:= &lt;-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s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mailbox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s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handleSyncMessage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msg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AAAAA"/>
                </a:solidFill>
                <a:latin typeface="Roboto Mono"/>
                <a:ea typeface="Roboto Mono"/>
                <a:cs typeface="Roboto Mono"/>
                <a:sym typeface="Roboto Mono"/>
              </a:rPr>
              <a:t>        // ...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       }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func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(</a:t>
            </a:r>
            <a:r>
              <a:rPr lang="ko" sz="900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s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*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ChainSynchronizer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 resolveLagging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() {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AAAAA"/>
                </a:solidFill>
                <a:latin typeface="Roboto Mono"/>
                <a:ea typeface="Roboto Mono"/>
                <a:cs typeface="Roboto Mono"/>
                <a:sym typeface="Roboto Mono"/>
              </a:rPr>
              <a:t>    // ...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m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:= &amp;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BroadcastMessage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  Message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&amp;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RequestStatusMessage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{},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s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outgoingCh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&lt;-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m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900">
              <a:solidFill>
                <a:srgbClr val="A3A3A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81"/>
          <p:cNvSpPr txBox="1"/>
          <p:nvPr/>
        </p:nvSpPr>
        <p:spPr>
          <a:xfrm>
            <a:off x="218975" y="237675"/>
            <a:ext cx="6834000" cy="3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Phase 2. Find best peer, request blocks.</a:t>
            </a:r>
            <a:endParaRPr sz="13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80" name="Google Shape;480;p81"/>
          <p:cNvSpPr txBox="1"/>
          <p:nvPr/>
        </p:nvSpPr>
        <p:spPr>
          <a:xfrm>
            <a:off x="567238" y="1036950"/>
            <a:ext cx="3775800" cy="301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func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(</a:t>
            </a:r>
            <a:r>
              <a:rPr lang="ko" sz="900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s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*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Server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 processRawMessage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ko" sz="900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rm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 RawMessage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 {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msgType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:=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 MessageType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rm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Payload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()[</a:t>
            </a:r>
            <a:r>
              <a:rPr lang="ko" sz="9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])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   switch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msgType 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   case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message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MessageGossipType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  s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processGossipMessage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rm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   case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message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MessageSyncType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  s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processSyncMessage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rm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   case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message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MessageConsensusType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  s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processConsensusMessage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rm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func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(</a:t>
            </a:r>
            <a:r>
              <a:rPr lang="ko" sz="900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s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*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Server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 processSyncMessage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ko" sz="900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rm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 RawMessage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 {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sm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_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:=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s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SyncMessageCodec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Decode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rm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Payload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())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   go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s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Synchronizer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Send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sm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900">
              <a:solidFill>
                <a:srgbClr val="A3A3A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81" name="Google Shape;481;p81"/>
          <p:cNvSpPr txBox="1"/>
          <p:nvPr/>
        </p:nvSpPr>
        <p:spPr>
          <a:xfrm>
            <a:off x="4506963" y="1036950"/>
            <a:ext cx="4069800" cy="30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func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(</a:t>
            </a:r>
            <a:r>
              <a:rPr lang="ko" sz="900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s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*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ChainSynchronizer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 handleResponseStatusMessage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    rsm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*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ResponseStatusMessage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 {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if !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s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genesisHash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Equal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rsm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GenesisHash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 {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       return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bestPeer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:=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s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findBestPeer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()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ourHeight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:=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s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chain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GetCurrentHeight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()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   if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ourHeight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&lt;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bestPeer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Height 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  req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:= &amp;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RequestBlocksMessage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From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ourHeight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+</a:t>
            </a:r>
            <a:r>
              <a:rPr lang="ko" sz="9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 1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Count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ko" sz="9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 16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       }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  dm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:= &amp;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DirectedMessage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To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bestPeer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Address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Message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req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       }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  s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outgoingCh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&lt;-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dm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300"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82"/>
          <p:cNvSpPr txBox="1"/>
          <p:nvPr/>
        </p:nvSpPr>
        <p:spPr>
          <a:xfrm>
            <a:off x="218975" y="237675"/>
            <a:ext cx="6962100" cy="3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Phase 3. Dispatch received blocks to chain actor</a:t>
            </a:r>
            <a:endParaRPr sz="13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87" name="Google Shape;487;p82"/>
          <p:cNvSpPr txBox="1"/>
          <p:nvPr/>
        </p:nvSpPr>
        <p:spPr>
          <a:xfrm>
            <a:off x="675650" y="695700"/>
            <a:ext cx="4280100" cy="21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func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(</a:t>
            </a:r>
            <a:r>
              <a:rPr lang="ko" sz="900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s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*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ChainSynchronizer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 handleResponseBlocksMessage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    rbm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*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ResponseBlocksMessage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 {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sort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Slice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rbm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Blocks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func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ko" sz="900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i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ko" sz="900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 j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int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bool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{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       return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ko" sz="9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rbm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Blocks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[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i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].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Height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&lt;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ko" sz="9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rbm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Blocks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[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j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].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Height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   })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   for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_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b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:= range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ko" sz="9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rbm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Blocks 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  m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:= &amp;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ChainActionAddBlock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Block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b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       }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       go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s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Chain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Send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m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900">
              <a:solidFill>
                <a:srgbClr val="A3A3A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88" name="Google Shape;488;p82"/>
          <p:cNvSpPr txBox="1"/>
          <p:nvPr/>
        </p:nvSpPr>
        <p:spPr>
          <a:xfrm>
            <a:off x="675650" y="3036475"/>
            <a:ext cx="7699200" cy="16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unit=Chain err=</a:t>
            </a:r>
            <a:r>
              <a:rPr lang="ko" sz="1000">
                <a:solidFill>
                  <a:srgbClr val="57BB8A"/>
                </a:solidFill>
                <a:latin typeface="Roboto Mono"/>
                <a:ea typeface="Roboto Mono"/>
                <a:cs typeface="Roboto Mono"/>
                <a:sym typeface="Roboto Mono"/>
              </a:rPr>
              <a:t>"process failed. received future block"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our_height=</a:t>
            </a:r>
            <a:r>
              <a:rPr lang="ko" sz="10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105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received_height=</a:t>
            </a:r>
            <a:r>
              <a:rPr lang="ko" sz="10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109</a:t>
            </a: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unit=Synchronizer msg=</a:t>
            </a:r>
            <a:r>
              <a:rPr lang="ko" sz="1000">
                <a:solidFill>
                  <a:srgbClr val="57BB8A"/>
                </a:solidFill>
                <a:latin typeface="Roboto Mono"/>
                <a:ea typeface="Roboto Mono"/>
                <a:cs typeface="Roboto Mono"/>
                <a:sym typeface="Roboto Mono"/>
              </a:rPr>
              <a:t>"received chain lagging event"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our_height=</a:t>
            </a:r>
            <a:r>
              <a:rPr lang="ko" sz="10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105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network_height=</a:t>
            </a:r>
            <a:r>
              <a:rPr lang="ko" sz="10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109</a:t>
            </a: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unit=Synchronizer msg=</a:t>
            </a:r>
            <a:r>
              <a:rPr lang="ko" sz="1000">
                <a:solidFill>
                  <a:srgbClr val="57BB8A"/>
                </a:solidFill>
                <a:latin typeface="Roboto Mono"/>
                <a:ea typeface="Roboto Mono"/>
                <a:cs typeface="Roboto Mono"/>
                <a:sym typeface="Roboto Mono"/>
              </a:rPr>
              <a:t>"received response status message"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peer_address=</a:t>
            </a:r>
            <a:r>
              <a:rPr lang="ko" sz="10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0x552342cc</a:t>
            </a: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unit=Synchronizer msg=</a:t>
            </a:r>
            <a:r>
              <a:rPr lang="ko" sz="1000">
                <a:solidFill>
                  <a:srgbClr val="57BB8A"/>
                </a:solidFill>
                <a:latin typeface="Roboto Mono"/>
                <a:ea typeface="Roboto Mono"/>
                <a:cs typeface="Roboto Mono"/>
                <a:sym typeface="Roboto Mono"/>
              </a:rPr>
              <a:t>"received response status message"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peer_address=</a:t>
            </a:r>
            <a:r>
              <a:rPr lang="ko" sz="10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0xaad4dae8</a:t>
            </a: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unit=Synchronizer msg=</a:t>
            </a:r>
            <a:r>
              <a:rPr lang="ko" sz="1000">
                <a:solidFill>
                  <a:srgbClr val="57BB8A"/>
                </a:solidFill>
                <a:latin typeface="Roboto Mono"/>
                <a:ea typeface="Roboto Mono"/>
                <a:cs typeface="Roboto Mono"/>
                <a:sym typeface="Roboto Mono"/>
              </a:rPr>
              <a:t>"received response status message"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peer_address=</a:t>
            </a:r>
            <a:r>
              <a:rPr lang="ko" sz="10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0x88a2ef29</a:t>
            </a: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unit=Synchronizer msg=</a:t>
            </a:r>
            <a:r>
              <a:rPr lang="ko" sz="1000">
                <a:solidFill>
                  <a:srgbClr val="57BB8A"/>
                </a:solidFill>
                <a:latin typeface="Roboto Mono"/>
                <a:ea typeface="Roboto Mono"/>
                <a:cs typeface="Roboto Mono"/>
                <a:sym typeface="Roboto Mono"/>
              </a:rPr>
              <a:t>"received response blocks message"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peer_address=</a:t>
            </a:r>
            <a:r>
              <a:rPr lang="ko" sz="10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0x552342cc</a:t>
            </a: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unit=Chain msg=</a:t>
            </a:r>
            <a:r>
              <a:rPr lang="ko" sz="1000">
                <a:solidFill>
                  <a:srgbClr val="57BB8A"/>
                </a:solidFill>
                <a:latin typeface="Roboto Mono"/>
                <a:ea typeface="Roboto Mono"/>
                <a:cs typeface="Roboto Mono"/>
                <a:sym typeface="Roboto Mono"/>
              </a:rPr>
              <a:t>"verification succeeded. new block added"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hash=</a:t>
            </a:r>
            <a:r>
              <a:rPr lang="ko" sz="10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0xaa127c98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height=</a:t>
            </a:r>
            <a:r>
              <a:rPr lang="ko" sz="10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106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weight=</a:t>
            </a:r>
            <a:r>
              <a:rPr lang="ko" sz="10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0x254e</a:t>
            </a: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unit=Chain msg=</a:t>
            </a:r>
            <a:r>
              <a:rPr lang="ko" sz="1000">
                <a:solidFill>
                  <a:srgbClr val="57BB8A"/>
                </a:solidFill>
                <a:latin typeface="Roboto Mono"/>
                <a:ea typeface="Roboto Mono"/>
                <a:cs typeface="Roboto Mono"/>
                <a:sym typeface="Roboto Mono"/>
              </a:rPr>
              <a:t>"verification succeeded. new block added"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hash=</a:t>
            </a:r>
            <a:r>
              <a:rPr lang="ko" sz="10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0xbced2ced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height=</a:t>
            </a:r>
            <a:r>
              <a:rPr lang="ko" sz="10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107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weight=</a:t>
            </a:r>
            <a:r>
              <a:rPr lang="ko" sz="10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0x06f1</a:t>
            </a: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unit=Chain msg=</a:t>
            </a:r>
            <a:r>
              <a:rPr lang="ko" sz="1000">
                <a:solidFill>
                  <a:srgbClr val="57BB8A"/>
                </a:solidFill>
                <a:latin typeface="Roboto Mono"/>
                <a:ea typeface="Roboto Mono"/>
                <a:cs typeface="Roboto Mono"/>
                <a:sym typeface="Roboto Mono"/>
              </a:rPr>
              <a:t>"verification succeeded. new block added"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hash=</a:t>
            </a:r>
            <a:r>
              <a:rPr lang="ko" sz="10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0x69de1112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height=</a:t>
            </a:r>
            <a:r>
              <a:rPr lang="ko" sz="10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108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weight=</a:t>
            </a:r>
            <a:r>
              <a:rPr lang="ko" sz="10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0x19b0</a:t>
            </a: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unit=Chain msg=</a:t>
            </a:r>
            <a:r>
              <a:rPr lang="ko" sz="1000">
                <a:solidFill>
                  <a:srgbClr val="57BB8A"/>
                </a:solidFill>
                <a:latin typeface="Roboto Mono"/>
                <a:ea typeface="Roboto Mono"/>
                <a:cs typeface="Roboto Mono"/>
                <a:sym typeface="Roboto Mono"/>
              </a:rPr>
              <a:t>"verification succeeded. new block added"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hash=</a:t>
            </a:r>
            <a:r>
              <a:rPr lang="ko" sz="10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0xa29c1a9d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height=</a:t>
            </a:r>
            <a:r>
              <a:rPr lang="ko" sz="10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109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weight=</a:t>
            </a:r>
            <a:r>
              <a:rPr lang="ko" sz="10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0x00fc</a:t>
            </a:r>
            <a:endParaRPr sz="1000">
              <a:solidFill>
                <a:srgbClr val="F4B4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CECEC"/>
        </a:solidFill>
      </p:bgPr>
    </p:bg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3" name="Google Shape;493;p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30045" y="1084710"/>
            <a:ext cx="893530" cy="858897"/>
          </a:xfrm>
          <a:prstGeom prst="rect">
            <a:avLst/>
          </a:prstGeom>
          <a:noFill/>
          <a:ln>
            <a:noFill/>
          </a:ln>
        </p:spPr>
      </p:pic>
      <p:sp>
        <p:nvSpPr>
          <p:cNvPr id="494" name="Google Shape;494;p83"/>
          <p:cNvSpPr txBox="1"/>
          <p:nvPr>
            <p:ph type="title"/>
          </p:nvPr>
        </p:nvSpPr>
        <p:spPr>
          <a:xfrm>
            <a:off x="571100" y="419725"/>
            <a:ext cx="5405400" cy="8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ko" sz="3000">
                <a:solidFill>
                  <a:schemeClr val="dk1"/>
                </a:solidFill>
              </a:rPr>
              <a:t>하나의 진실로</a:t>
            </a:r>
            <a:br>
              <a:rPr lang="ko"/>
            </a:br>
            <a:r>
              <a:rPr b="0" lang="ko" sz="2000">
                <a:solidFill>
                  <a:srgbClr val="45818E"/>
                </a:solidFill>
              </a:rPr>
              <a:t>두 개의 진실</a:t>
            </a:r>
            <a:endParaRPr/>
          </a:p>
        </p:txBody>
      </p:sp>
      <p:sp>
        <p:nvSpPr>
          <p:cNvPr id="495" name="Google Shape;495;p83"/>
          <p:cNvSpPr txBox="1"/>
          <p:nvPr>
            <p:ph idx="1" type="body"/>
          </p:nvPr>
        </p:nvSpPr>
        <p:spPr>
          <a:xfrm>
            <a:off x="679900" y="1635000"/>
            <a:ext cx="8223300" cy="300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-3429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ko" sz="1800"/>
              <a:t>목표: </a:t>
            </a:r>
            <a:r>
              <a:rPr lang="ko" sz="1800"/>
              <a:t>분기(Fork)와 재조정(Re-org)</a:t>
            </a:r>
            <a:endParaRPr sz="1800"/>
          </a:p>
          <a:p>
            <a:pPr indent="-3429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ko" sz="1800"/>
              <a:t>탈중앙 P2P 블록체인 네트워크의 가장 본질적인 현상</a:t>
            </a:r>
            <a:endParaRPr sz="1800"/>
          </a:p>
          <a:p>
            <a:pPr indent="-3429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ko" sz="1800"/>
              <a:t>문제</a:t>
            </a:r>
            <a:br>
              <a:rPr lang="ko" sz="1800"/>
            </a:br>
            <a:r>
              <a:rPr lang="ko" sz="1800"/>
              <a:t>1. </a:t>
            </a:r>
            <a:r>
              <a:rPr lang="ko" sz="1800"/>
              <a:t>블록 제안자가 </a:t>
            </a:r>
            <a:r>
              <a:rPr lang="ko" sz="1800"/>
              <a:t>한 명이어도, 여러 이유로 체인 분기가 발생함</a:t>
            </a:r>
            <a:br>
              <a:rPr lang="ko" sz="1800"/>
            </a:br>
            <a:r>
              <a:rPr lang="ko" sz="1800"/>
              <a:t>2. </a:t>
            </a:r>
            <a:r>
              <a:rPr lang="ko" sz="1800"/>
              <a:t>두 갈래의 체인이 네트워크에 존재하게됨</a:t>
            </a:r>
            <a:endParaRPr sz="1600"/>
          </a:p>
        </p:txBody>
      </p:sp>
      <p:pic>
        <p:nvPicPr>
          <p:cNvPr id="496" name="Google Shape;496;p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47525" y="139325"/>
            <a:ext cx="1757500" cy="149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8"/>
          <p:cNvSpPr txBox="1"/>
          <p:nvPr>
            <p:ph type="title"/>
          </p:nvPr>
        </p:nvSpPr>
        <p:spPr>
          <a:xfrm>
            <a:off x="1478025" y="1358600"/>
            <a:ext cx="4173000" cy="114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68575" spcFirstLastPara="1" rIns="6857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</a:pPr>
            <a:r>
              <a:rPr lang="ko" sz="2800"/>
              <a:t>동시성에서 살아남기</a:t>
            </a:r>
            <a:endParaRPr sz="2800"/>
          </a:p>
        </p:txBody>
      </p:sp>
      <p:sp>
        <p:nvSpPr>
          <p:cNvPr id="251" name="Google Shape;251;p48"/>
          <p:cNvSpPr txBox="1"/>
          <p:nvPr/>
        </p:nvSpPr>
        <p:spPr>
          <a:xfrm>
            <a:off x="1478025" y="2742250"/>
            <a:ext cx="4482600" cy="9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Lexend"/>
              <a:buChar char="●"/>
            </a:pPr>
            <a:r>
              <a:rPr lang="ko" sz="1900">
                <a:latin typeface="Lexend"/>
                <a:ea typeface="Lexend"/>
                <a:cs typeface="Lexend"/>
                <a:sym typeface="Lexend"/>
              </a:rPr>
              <a:t>Blockchain network in Golang</a:t>
            </a:r>
            <a:endParaRPr sz="1900"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latin typeface="Lexend"/>
              <a:ea typeface="Lexend"/>
              <a:cs typeface="Lexend"/>
              <a:sym typeface="Lexend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Lexend"/>
              <a:buChar char="●"/>
            </a:pPr>
            <a:r>
              <a:rPr lang="ko" sz="1900">
                <a:latin typeface="Lexend"/>
                <a:ea typeface="Lexend"/>
                <a:cs typeface="Lexend"/>
                <a:sym typeface="Lexend"/>
              </a:rPr>
              <a:t>Actor model</a:t>
            </a:r>
            <a:endParaRPr sz="1900"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CECEC"/>
        </a:solidFill>
      </p:bgPr>
    </p:bg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" name="Google Shape;501;p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30045" y="1084710"/>
            <a:ext cx="893530" cy="858897"/>
          </a:xfrm>
          <a:prstGeom prst="rect">
            <a:avLst/>
          </a:prstGeom>
          <a:noFill/>
          <a:ln>
            <a:noFill/>
          </a:ln>
        </p:spPr>
      </p:pic>
      <p:sp>
        <p:nvSpPr>
          <p:cNvPr id="502" name="Google Shape;502;p84"/>
          <p:cNvSpPr txBox="1"/>
          <p:nvPr>
            <p:ph type="title"/>
          </p:nvPr>
        </p:nvSpPr>
        <p:spPr>
          <a:xfrm>
            <a:off x="571100" y="419725"/>
            <a:ext cx="5405400" cy="8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ko" sz="3000">
                <a:solidFill>
                  <a:schemeClr val="dk1"/>
                </a:solidFill>
              </a:rPr>
              <a:t>하나의 진실로</a:t>
            </a:r>
            <a:br>
              <a:rPr lang="ko"/>
            </a:br>
            <a:r>
              <a:rPr b="0" lang="ko" sz="2000">
                <a:solidFill>
                  <a:srgbClr val="45818E"/>
                </a:solidFill>
              </a:rPr>
              <a:t>두 개의 진실</a:t>
            </a:r>
            <a:endParaRPr/>
          </a:p>
        </p:txBody>
      </p:sp>
      <p:sp>
        <p:nvSpPr>
          <p:cNvPr id="503" name="Google Shape;503;p84"/>
          <p:cNvSpPr txBox="1"/>
          <p:nvPr>
            <p:ph idx="1" type="body"/>
          </p:nvPr>
        </p:nvSpPr>
        <p:spPr>
          <a:xfrm>
            <a:off x="674825" y="3941325"/>
            <a:ext cx="8223300" cy="61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800">
                <a:solidFill>
                  <a:srgbClr val="45818E"/>
                </a:solidFill>
              </a:rPr>
              <a:t>“모든 분기된 체인은 유효한 체인이지만, 하나의 체인만 선택되어야한다.”</a:t>
            </a:r>
            <a:endParaRPr sz="1800"/>
          </a:p>
        </p:txBody>
      </p:sp>
      <p:pic>
        <p:nvPicPr>
          <p:cNvPr id="504" name="Google Shape;504;p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47525" y="139325"/>
            <a:ext cx="1757500" cy="149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5" name="Google Shape;505;p84" title="Chain fork diagram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76325" y="1853350"/>
            <a:ext cx="6552307" cy="200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CECEC"/>
        </a:solidFill>
      </p:bgPr>
    </p:bg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0" name="Google Shape;510;p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30045" y="1084710"/>
            <a:ext cx="893530" cy="858897"/>
          </a:xfrm>
          <a:prstGeom prst="rect">
            <a:avLst/>
          </a:prstGeom>
          <a:noFill/>
          <a:ln>
            <a:noFill/>
          </a:ln>
        </p:spPr>
      </p:pic>
      <p:sp>
        <p:nvSpPr>
          <p:cNvPr id="511" name="Google Shape;511;p85"/>
          <p:cNvSpPr txBox="1"/>
          <p:nvPr>
            <p:ph type="title"/>
          </p:nvPr>
        </p:nvSpPr>
        <p:spPr>
          <a:xfrm>
            <a:off x="571100" y="419725"/>
            <a:ext cx="5405400" cy="8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ko" sz="3000">
                <a:solidFill>
                  <a:schemeClr val="dk1"/>
                </a:solidFill>
              </a:rPr>
              <a:t>하나의 진실로</a:t>
            </a:r>
            <a:br>
              <a:rPr lang="ko"/>
            </a:br>
            <a:r>
              <a:rPr b="0" lang="ko" sz="2000">
                <a:solidFill>
                  <a:srgbClr val="45818E"/>
                </a:solidFill>
              </a:rPr>
              <a:t>두 개의 진실</a:t>
            </a:r>
            <a:endParaRPr/>
          </a:p>
        </p:txBody>
      </p:sp>
      <p:pic>
        <p:nvPicPr>
          <p:cNvPr id="512" name="Google Shape;512;p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47525" y="139325"/>
            <a:ext cx="1757500" cy="1495675"/>
          </a:xfrm>
          <a:prstGeom prst="rect">
            <a:avLst/>
          </a:prstGeom>
          <a:noFill/>
          <a:ln>
            <a:noFill/>
          </a:ln>
        </p:spPr>
      </p:pic>
      <p:sp>
        <p:nvSpPr>
          <p:cNvPr id="513" name="Google Shape;513;p85"/>
          <p:cNvSpPr txBox="1"/>
          <p:nvPr>
            <p:ph idx="1" type="body"/>
          </p:nvPr>
        </p:nvSpPr>
        <p:spPr>
          <a:xfrm>
            <a:off x="679900" y="1635000"/>
            <a:ext cx="8223300" cy="300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45818E"/>
                </a:solidFill>
              </a:rPr>
              <a:t>“분기를 막는 것은 불가능하다.”</a:t>
            </a:r>
            <a:endParaRPr sz="1800">
              <a:solidFill>
                <a:srgbClr val="45818E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5818E"/>
              </a:solidFill>
            </a:endParaRPr>
          </a:p>
          <a:p>
            <a:pPr indent="-3429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ko" sz="1800"/>
              <a:t>해결: ‘가장 긴 체인’이 언제나 진실</a:t>
            </a:r>
            <a:br>
              <a:rPr lang="ko" sz="1800"/>
            </a:br>
            <a:r>
              <a:rPr lang="ko" sz="1800"/>
              <a:t>-&gt; 더 길고 유효한 체인을 발견하면, 기존의 체인을 버리고 긴 체인으로 재구성한다.</a:t>
            </a:r>
            <a:endParaRPr sz="160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CECEC"/>
        </a:solidFill>
      </p:bgPr>
    </p:bg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8" name="Google Shape;518;p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30045" y="1084710"/>
            <a:ext cx="893530" cy="858897"/>
          </a:xfrm>
          <a:prstGeom prst="rect">
            <a:avLst/>
          </a:prstGeom>
          <a:noFill/>
          <a:ln>
            <a:noFill/>
          </a:ln>
        </p:spPr>
      </p:pic>
      <p:sp>
        <p:nvSpPr>
          <p:cNvPr id="519" name="Google Shape;519;p86"/>
          <p:cNvSpPr txBox="1"/>
          <p:nvPr>
            <p:ph type="title"/>
          </p:nvPr>
        </p:nvSpPr>
        <p:spPr>
          <a:xfrm>
            <a:off x="571100" y="419725"/>
            <a:ext cx="5405400" cy="8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ko" sz="3000">
                <a:solidFill>
                  <a:schemeClr val="dk1"/>
                </a:solidFill>
              </a:rPr>
              <a:t>하나의 진실로</a:t>
            </a:r>
            <a:br>
              <a:rPr lang="ko"/>
            </a:br>
            <a:r>
              <a:rPr b="0" lang="ko" sz="2000">
                <a:solidFill>
                  <a:srgbClr val="45818E"/>
                </a:solidFill>
              </a:rPr>
              <a:t>두 개의 진실</a:t>
            </a:r>
            <a:endParaRPr/>
          </a:p>
        </p:txBody>
      </p:sp>
      <p:pic>
        <p:nvPicPr>
          <p:cNvPr id="520" name="Google Shape;520;p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47525" y="139325"/>
            <a:ext cx="1757500" cy="149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1" name="Google Shape;521;p86" title="스크린샷 2025-10-21 000346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92575" y="1756725"/>
            <a:ext cx="6791824" cy="2747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87"/>
          <p:cNvSpPr txBox="1"/>
          <p:nvPr>
            <p:ph idx="4294967295" type="ctrTitle"/>
          </p:nvPr>
        </p:nvSpPr>
        <p:spPr>
          <a:xfrm>
            <a:off x="193375" y="99475"/>
            <a:ext cx="5617800" cy="456900"/>
          </a:xfrm>
          <a:prstGeom prst="rect">
            <a:avLst/>
          </a:prstGeom>
        </p:spPr>
        <p:txBody>
          <a:bodyPr anchorCtr="0" anchor="ctr" bIns="0" lIns="68575" spcFirstLastPara="1" rIns="6857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Actor-Based Synchronizer</a:t>
            </a:r>
            <a:endParaRPr/>
          </a:p>
        </p:txBody>
      </p:sp>
      <p:pic>
        <p:nvPicPr>
          <p:cNvPr id="527" name="Google Shape;527;p87" title="Synchronizer Actor Fork Resolve Diagr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9225" y="821750"/>
            <a:ext cx="8285527" cy="3891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8"/>
          <p:cNvSpPr txBox="1"/>
          <p:nvPr/>
        </p:nvSpPr>
        <p:spPr>
          <a:xfrm>
            <a:off x="218975" y="237675"/>
            <a:ext cx="6834000" cy="3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Phase 1. </a:t>
            </a:r>
            <a:r>
              <a:rPr lang="ko" sz="18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Detect fork, request headers.</a:t>
            </a:r>
            <a:endParaRPr sz="13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33" name="Google Shape;533;p88"/>
          <p:cNvSpPr txBox="1"/>
          <p:nvPr/>
        </p:nvSpPr>
        <p:spPr>
          <a:xfrm>
            <a:off x="896100" y="849700"/>
            <a:ext cx="4281000" cy="29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func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(</a:t>
            </a:r>
            <a:r>
              <a:rPr lang="ko" sz="900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s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*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Server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 processGossipMessage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ko" sz="900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msg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 Message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 {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AAAAA"/>
                </a:solidFill>
                <a:latin typeface="Roboto Mono"/>
                <a:ea typeface="Roboto Mono"/>
                <a:cs typeface="Roboto Mono"/>
                <a:sym typeface="Roboto Mono"/>
              </a:rPr>
              <a:t>    // ...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   switch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t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:=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msg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Data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.(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type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 {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       case *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block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Block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_, err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s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processGossipBlock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msg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From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(),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t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if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err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!=</a:t>
            </a:r>
            <a:r>
              <a:rPr lang="ko" sz="9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 nil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{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  switch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{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  case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errors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Is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err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core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ErrUnknownParent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):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      m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:= &amp;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SynchronizerActionResolveFork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          From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msg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From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(),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          Block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t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      }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      s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Synchronizer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Send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m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AAAAA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  // ...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}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       }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AAAAA"/>
                </a:solidFill>
                <a:latin typeface="Roboto Mono"/>
                <a:ea typeface="Roboto Mono"/>
                <a:cs typeface="Roboto Mono"/>
                <a:sym typeface="Roboto Mono"/>
              </a:rPr>
              <a:t>    // ...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900">
              <a:solidFill>
                <a:srgbClr val="A3A3A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7BAAF7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34" name="Google Shape;534;p88"/>
          <p:cNvSpPr txBox="1"/>
          <p:nvPr/>
        </p:nvSpPr>
        <p:spPr>
          <a:xfrm>
            <a:off x="5177100" y="849700"/>
            <a:ext cx="3070800" cy="37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func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(</a:t>
            </a:r>
            <a:r>
              <a:rPr lang="ko" sz="900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s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*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ChainSynchronizer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 run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() {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   for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{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       select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{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       case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msg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:= &lt;-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s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mailBox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s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handleSyncMessage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msg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AAAAA"/>
                </a:solidFill>
                <a:latin typeface="Roboto Mono"/>
                <a:ea typeface="Roboto Mono"/>
                <a:cs typeface="Roboto Mono"/>
                <a:sym typeface="Roboto Mono"/>
              </a:rPr>
              <a:t>        // ...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       }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func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(</a:t>
            </a:r>
            <a:r>
              <a:rPr lang="ko" sz="900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s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*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ChainSynchronizer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 resolveFork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    from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 types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Address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ko" sz="900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 b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*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block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Block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 {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AAAAA"/>
                </a:solidFill>
                <a:latin typeface="Roboto Mono"/>
                <a:ea typeface="Roboto Mono"/>
                <a:cs typeface="Roboto Mono"/>
                <a:sym typeface="Roboto Mono"/>
              </a:rPr>
              <a:t>    // ...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req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:= &amp;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RequestHeadersMessage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  From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s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Chain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GetCurrentHeight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(),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  Count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ko" sz="9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 32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dm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:= &amp;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DirectedMessage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  To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from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  Message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req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s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outgoingCh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&lt;-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dm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900">
              <a:solidFill>
                <a:srgbClr val="A3A3A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9"/>
          <p:cNvSpPr txBox="1"/>
          <p:nvPr/>
        </p:nvSpPr>
        <p:spPr>
          <a:xfrm>
            <a:off x="218975" y="237675"/>
            <a:ext cx="7770300" cy="3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Phase 2. </a:t>
            </a:r>
            <a:r>
              <a:rPr lang="ko" sz="18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Find fork point, request blocks.</a:t>
            </a:r>
            <a:endParaRPr sz="13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40" name="Google Shape;540;p89"/>
          <p:cNvSpPr txBox="1"/>
          <p:nvPr/>
        </p:nvSpPr>
        <p:spPr>
          <a:xfrm>
            <a:off x="609600" y="795550"/>
            <a:ext cx="3790800" cy="301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func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(</a:t>
            </a:r>
            <a:r>
              <a:rPr lang="ko" sz="900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s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*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Server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 processRawMessage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ko" sz="900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rm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 RawMessage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 {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msgType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:=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 MessageType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rm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Payload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()[</a:t>
            </a:r>
            <a:r>
              <a:rPr lang="ko" sz="9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])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   switch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msgType 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   case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message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MessageGossipType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  s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processGossipMessage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rm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   case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message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MessageSyncType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  s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processSyncMessage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rm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   case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message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MessageConsensusType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  s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processConsensusMessage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rm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func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(</a:t>
            </a:r>
            <a:r>
              <a:rPr lang="ko" sz="900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s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*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Server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 processSyncMessage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ko" sz="900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rm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 RawMessage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 {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sm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_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:=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s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SyncMessageCodec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Decode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rm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Payload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())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   go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s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Synchronizer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Send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sm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900">
              <a:solidFill>
                <a:srgbClr val="A3A3A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41" name="Google Shape;541;p89"/>
          <p:cNvSpPr txBox="1"/>
          <p:nvPr/>
        </p:nvSpPr>
        <p:spPr>
          <a:xfrm>
            <a:off x="4400400" y="795550"/>
            <a:ext cx="4134000" cy="40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func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(</a:t>
            </a:r>
            <a:r>
              <a:rPr lang="ko" sz="900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s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*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ChainSynchronizer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 handleResponseHeadersMessage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    from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 types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Address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ko" sz="900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 m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*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ResponseHeadersMessage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 {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AAAAA"/>
                </a:solidFill>
                <a:latin typeface="Roboto Mono"/>
                <a:ea typeface="Roboto Mono"/>
                <a:cs typeface="Roboto Mono"/>
                <a:sym typeface="Roboto Mono"/>
              </a:rPr>
              <a:t>    // sort headers ...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   for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_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h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:= range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m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Headers 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       if !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s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chain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HasBlockHash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h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PrevBlockHash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 {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forkPoint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h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Height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-</a:t>
            </a:r>
            <a:r>
              <a:rPr lang="ko" sz="9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 1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break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       }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cm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:= &amp;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ChainActionRollback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  From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s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Chain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GetCurrentHeight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(),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  To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forkPoint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   go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s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Chain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Send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cm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 // rollback chain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req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:= &amp;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RequestBlocksMessage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  From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forkPoint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  Count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ko" sz="9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 16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dm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:= &amp;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DirectedMessage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  To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from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  Message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req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s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outgoingCh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&lt;-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dm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900">
              <a:solidFill>
                <a:srgbClr val="A3A3A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90"/>
          <p:cNvSpPr txBox="1"/>
          <p:nvPr/>
        </p:nvSpPr>
        <p:spPr>
          <a:xfrm>
            <a:off x="218975" y="237675"/>
            <a:ext cx="6962100" cy="3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Phase 3. </a:t>
            </a:r>
            <a:r>
              <a:rPr lang="ko" sz="18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Rollback and apply new blocks. </a:t>
            </a:r>
            <a:endParaRPr sz="13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47" name="Google Shape;547;p90"/>
          <p:cNvSpPr txBox="1"/>
          <p:nvPr/>
        </p:nvSpPr>
        <p:spPr>
          <a:xfrm>
            <a:off x="684000" y="660175"/>
            <a:ext cx="4935300" cy="22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func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(</a:t>
            </a:r>
            <a:r>
              <a:rPr lang="ko" sz="900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s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*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ChainSynchronizer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 handleResponseBlocksMessage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    rsm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*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ResponseBlocksMessage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 {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sort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Slice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rsm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Blocks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func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ko" sz="900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i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ko" sz="900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 j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int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bool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{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       return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rsm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Blocks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[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i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].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Height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&lt;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rsm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Blocks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[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j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].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Height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   })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   for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_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b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:= range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m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Blocks 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  m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:= &amp;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ChainActionAddBlock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Block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b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       }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       go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s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Chain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Send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m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900">
              <a:solidFill>
                <a:srgbClr val="A3A3A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48" name="Google Shape;548;p90"/>
          <p:cNvSpPr txBox="1"/>
          <p:nvPr/>
        </p:nvSpPr>
        <p:spPr>
          <a:xfrm>
            <a:off x="684000" y="2942025"/>
            <a:ext cx="7776000" cy="18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unit=Chain err=</a:t>
            </a:r>
            <a:r>
              <a:rPr lang="ko" sz="1000">
                <a:solidFill>
                  <a:srgbClr val="57BB8A"/>
                </a:solidFill>
                <a:latin typeface="Roboto Mono"/>
                <a:ea typeface="Roboto Mono"/>
                <a:cs typeface="Roboto Mono"/>
                <a:sym typeface="Roboto Mono"/>
              </a:rPr>
              <a:t>"process failed. received unknown parent block"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our_height=</a:t>
            </a:r>
            <a:r>
              <a:rPr lang="ko" sz="10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13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network_height=</a:t>
            </a:r>
            <a:r>
              <a:rPr lang="ko" sz="10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14</a:t>
            </a: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unit=Synchronizer msg=</a:t>
            </a:r>
            <a:r>
              <a:rPr lang="ko" sz="1000">
                <a:solidFill>
                  <a:srgbClr val="57BB8A"/>
                </a:solidFill>
                <a:latin typeface="Roboto Mono"/>
                <a:ea typeface="Roboto Mono"/>
                <a:cs typeface="Roboto Mono"/>
                <a:sym typeface="Roboto Mono"/>
              </a:rPr>
              <a:t>"received fork detected event"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our_height=</a:t>
            </a:r>
            <a:r>
              <a:rPr lang="ko" sz="10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13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network_height=</a:t>
            </a:r>
            <a:r>
              <a:rPr lang="ko" sz="10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14</a:t>
            </a: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unit=Synchronizer msg=</a:t>
            </a:r>
            <a:r>
              <a:rPr lang="ko" sz="1000">
                <a:solidFill>
                  <a:srgbClr val="57BB8A"/>
                </a:solidFill>
                <a:latin typeface="Roboto Mono"/>
                <a:ea typeface="Roboto Mono"/>
                <a:cs typeface="Roboto Mono"/>
                <a:sym typeface="Roboto Mono"/>
              </a:rPr>
              <a:t>"received response headers message"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peer_address=</a:t>
            </a:r>
            <a:r>
              <a:rPr lang="ko" sz="10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0xbcc49a62</a:t>
            </a: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unit=Synchronizer msg=</a:t>
            </a:r>
            <a:r>
              <a:rPr lang="ko" sz="1000">
                <a:solidFill>
                  <a:srgbClr val="57BB8A"/>
                </a:solidFill>
                <a:latin typeface="Roboto Mono"/>
                <a:ea typeface="Roboto Mono"/>
                <a:cs typeface="Roboto Mono"/>
                <a:sym typeface="Roboto Mono"/>
              </a:rPr>
              <a:t>"fork point detected"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forked-height=</a:t>
            </a:r>
            <a:r>
              <a:rPr lang="ko" sz="10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11</a:t>
            </a: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unit=Chain msg=</a:t>
            </a:r>
            <a:r>
              <a:rPr lang="ko" sz="1000">
                <a:solidFill>
                  <a:srgbClr val="57BB8A"/>
                </a:solidFill>
                <a:latin typeface="Roboto Mono"/>
                <a:ea typeface="Roboto Mono"/>
                <a:cs typeface="Roboto Mono"/>
                <a:sym typeface="Roboto Mono"/>
              </a:rPr>
              <a:t>"rolling back chain"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from=</a:t>
            </a:r>
            <a:r>
              <a:rPr lang="ko" sz="10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13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to=</a:t>
            </a:r>
            <a:r>
              <a:rPr lang="ko" sz="10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12</a:t>
            </a: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unit=Chain msg=</a:t>
            </a:r>
            <a:r>
              <a:rPr lang="ko" sz="1000">
                <a:solidFill>
                  <a:srgbClr val="57BB8A"/>
                </a:solidFill>
                <a:latin typeface="Roboto Mono"/>
                <a:ea typeface="Roboto Mono"/>
                <a:cs typeface="Roboto Mono"/>
                <a:sym typeface="Roboto Mono"/>
              </a:rPr>
              <a:t>"remove block"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hash=</a:t>
            </a:r>
            <a:r>
              <a:rPr lang="ko" sz="10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0xdd1088fc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height=</a:t>
            </a:r>
            <a:r>
              <a:rPr lang="ko" sz="10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13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weight=</a:t>
            </a:r>
            <a:r>
              <a:rPr lang="ko" sz="10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0x080e</a:t>
            </a: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unit=Chain msg=</a:t>
            </a:r>
            <a:r>
              <a:rPr lang="ko" sz="1000">
                <a:solidFill>
                  <a:srgbClr val="57BB8A"/>
                </a:solidFill>
                <a:latin typeface="Roboto Mono"/>
                <a:ea typeface="Roboto Mono"/>
                <a:cs typeface="Roboto Mono"/>
                <a:sym typeface="Roboto Mono"/>
              </a:rPr>
              <a:t>"remove block"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hash=</a:t>
            </a:r>
            <a:r>
              <a:rPr lang="ko" sz="10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0x53cb1be6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height=</a:t>
            </a:r>
            <a:r>
              <a:rPr lang="ko" sz="10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12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weight=</a:t>
            </a:r>
            <a:r>
              <a:rPr lang="ko" sz="10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0x1b3a</a:t>
            </a: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unit=Synchronizer msg=</a:t>
            </a:r>
            <a:r>
              <a:rPr lang="ko" sz="1000">
                <a:solidFill>
                  <a:srgbClr val="57BB8A"/>
                </a:solidFill>
                <a:latin typeface="Roboto Mono"/>
                <a:ea typeface="Roboto Mono"/>
                <a:cs typeface="Roboto Mono"/>
                <a:sym typeface="Roboto Mono"/>
              </a:rPr>
              <a:t>"received response blocks message"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peer_address=</a:t>
            </a:r>
            <a:r>
              <a:rPr lang="ko" sz="10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0xbcc49a62</a:t>
            </a: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unit=Chain msg=</a:t>
            </a:r>
            <a:r>
              <a:rPr lang="ko" sz="1000">
                <a:solidFill>
                  <a:srgbClr val="57BB8A"/>
                </a:solidFill>
                <a:latin typeface="Roboto Mono"/>
                <a:ea typeface="Roboto Mono"/>
                <a:cs typeface="Roboto Mono"/>
                <a:sym typeface="Roboto Mono"/>
              </a:rPr>
              <a:t>"verification succeeded. new block added"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hash=</a:t>
            </a:r>
            <a:r>
              <a:rPr lang="ko" sz="10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0x081b712f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height=</a:t>
            </a:r>
            <a:r>
              <a:rPr lang="ko" sz="10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12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weight=</a:t>
            </a:r>
            <a:r>
              <a:rPr lang="ko" sz="10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0x1b9c</a:t>
            </a: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unit=Chain msg=</a:t>
            </a:r>
            <a:r>
              <a:rPr lang="ko" sz="1000">
                <a:solidFill>
                  <a:srgbClr val="57BB8A"/>
                </a:solidFill>
                <a:latin typeface="Roboto Mono"/>
                <a:ea typeface="Roboto Mono"/>
                <a:cs typeface="Roboto Mono"/>
                <a:sym typeface="Roboto Mono"/>
              </a:rPr>
              <a:t>"verification succeeded. new block added"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hash=</a:t>
            </a:r>
            <a:r>
              <a:rPr lang="ko" sz="10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0x7d63ecda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height=</a:t>
            </a:r>
            <a:r>
              <a:rPr lang="ko" sz="10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13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weight=</a:t>
            </a:r>
            <a:r>
              <a:rPr lang="ko" sz="10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0x06aa</a:t>
            </a: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unit=Chain msg=</a:t>
            </a:r>
            <a:r>
              <a:rPr lang="ko" sz="1000">
                <a:solidFill>
                  <a:srgbClr val="57BB8A"/>
                </a:solidFill>
                <a:latin typeface="Roboto Mono"/>
                <a:ea typeface="Roboto Mono"/>
                <a:cs typeface="Roboto Mono"/>
                <a:sym typeface="Roboto Mono"/>
              </a:rPr>
              <a:t>"verification succeeded. new block added"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hash=</a:t>
            </a:r>
            <a:r>
              <a:rPr lang="ko" sz="10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0x294ddead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height=</a:t>
            </a:r>
            <a:r>
              <a:rPr lang="ko" sz="10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14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weight=</a:t>
            </a:r>
            <a:r>
              <a:rPr lang="ko" sz="10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0x08b0</a:t>
            </a:r>
            <a:endParaRPr sz="1000">
              <a:solidFill>
                <a:srgbClr val="F4B4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CECEC"/>
        </a:solidFill>
      </p:bgPr>
    </p:bg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3" name="Google Shape;553;p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30045" y="1084710"/>
            <a:ext cx="893530" cy="858897"/>
          </a:xfrm>
          <a:prstGeom prst="rect">
            <a:avLst/>
          </a:prstGeom>
          <a:noFill/>
          <a:ln>
            <a:noFill/>
          </a:ln>
        </p:spPr>
      </p:pic>
      <p:sp>
        <p:nvSpPr>
          <p:cNvPr id="554" name="Google Shape;554;p91"/>
          <p:cNvSpPr txBox="1"/>
          <p:nvPr>
            <p:ph type="title"/>
          </p:nvPr>
        </p:nvSpPr>
        <p:spPr>
          <a:xfrm>
            <a:off x="571100" y="419725"/>
            <a:ext cx="5405400" cy="8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ko" sz="3000">
                <a:solidFill>
                  <a:schemeClr val="dk1"/>
                </a:solidFill>
              </a:rPr>
              <a:t>하나의 진실로</a:t>
            </a:r>
            <a:br>
              <a:rPr lang="ko"/>
            </a:br>
            <a:r>
              <a:rPr b="0" lang="ko" sz="2000">
                <a:solidFill>
                  <a:srgbClr val="45818E"/>
                </a:solidFill>
              </a:rPr>
              <a:t>만장일치가 가능할까?</a:t>
            </a:r>
            <a:endParaRPr/>
          </a:p>
        </p:txBody>
      </p:sp>
      <p:sp>
        <p:nvSpPr>
          <p:cNvPr id="555" name="Google Shape;555;p91"/>
          <p:cNvSpPr txBox="1"/>
          <p:nvPr>
            <p:ph idx="1" type="body"/>
          </p:nvPr>
        </p:nvSpPr>
        <p:spPr>
          <a:xfrm>
            <a:off x="679900" y="1635000"/>
            <a:ext cx="8223300" cy="300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-3429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ko" sz="1800"/>
              <a:t>목표: PBFT </a:t>
            </a:r>
            <a:r>
              <a:rPr lang="ko" sz="1800"/>
              <a:t>합의 알고리즘 적용</a:t>
            </a:r>
            <a:endParaRPr sz="1800"/>
          </a:p>
          <a:p>
            <a:pPr indent="-3429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ko" sz="1800">
                <a:solidFill>
                  <a:schemeClr val="dk1"/>
                </a:solidFill>
              </a:rPr>
              <a:t>Hard-fork를 원천적으로 방지하고, ⅔ 이상의 정직한 Validator 동의 확보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ko" sz="1800">
                <a:solidFill>
                  <a:schemeClr val="dk1"/>
                </a:solidFill>
              </a:rPr>
              <a:t>합의 프로세스</a:t>
            </a:r>
            <a:br>
              <a:rPr lang="ko" sz="1800">
                <a:solidFill>
                  <a:schemeClr val="dk1"/>
                </a:solidFill>
              </a:rPr>
            </a:br>
            <a:r>
              <a:rPr lang="ko" sz="1800">
                <a:solidFill>
                  <a:schemeClr val="dk1"/>
                </a:solidFill>
              </a:rPr>
              <a:t>1. Pre-Prepare(제안): “내가 블록을 만들었어. 어때보여?”</a:t>
            </a:r>
            <a:br>
              <a:rPr lang="ko" sz="1800">
                <a:solidFill>
                  <a:schemeClr val="dk1"/>
                </a:solidFill>
              </a:rPr>
            </a:br>
            <a:r>
              <a:rPr lang="ko" sz="1800">
                <a:solidFill>
                  <a:schemeClr val="dk1"/>
                </a:solidFill>
              </a:rPr>
              <a:t>2. Prepare(1차 투표, ⅔+): “괜찮은데? 다른 애들 의견 들어보자”</a:t>
            </a:r>
            <a:br>
              <a:rPr lang="ko" sz="1800">
                <a:solidFill>
                  <a:schemeClr val="dk1"/>
                </a:solidFill>
              </a:rPr>
            </a:br>
            <a:r>
              <a:rPr lang="ko" sz="1800">
                <a:solidFill>
                  <a:schemeClr val="dk1"/>
                </a:solidFill>
              </a:rPr>
              <a:t>3. Commit(최종 확정, ⅔+): “다들 동의했으니 이걸로 결정하자”</a:t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556" name="Google Shape;556;p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08900" y="194975"/>
            <a:ext cx="1336800" cy="134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92"/>
          <p:cNvSpPr txBox="1"/>
          <p:nvPr>
            <p:ph idx="4294967295" type="ctrTitle"/>
          </p:nvPr>
        </p:nvSpPr>
        <p:spPr>
          <a:xfrm>
            <a:off x="193375" y="99475"/>
            <a:ext cx="7902300" cy="456900"/>
          </a:xfrm>
          <a:prstGeom prst="rect">
            <a:avLst/>
          </a:prstGeom>
        </p:spPr>
        <p:txBody>
          <a:bodyPr anchorCtr="0" anchor="ctr" bIns="0" lIns="68575" spcFirstLastPara="1" rIns="6857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Actor-Based ConsensusEngine</a:t>
            </a:r>
            <a:endParaRPr/>
          </a:p>
        </p:txBody>
      </p:sp>
      <p:pic>
        <p:nvPicPr>
          <p:cNvPr id="562" name="Google Shape;562;p92" title="ConsensusEngine Actor Consensus Diagr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3450" y="820350"/>
            <a:ext cx="8317076" cy="3878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93"/>
          <p:cNvSpPr txBox="1"/>
          <p:nvPr/>
        </p:nvSpPr>
        <p:spPr>
          <a:xfrm>
            <a:off x="218975" y="237675"/>
            <a:ext cx="6834000" cy="3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Phase 1. </a:t>
            </a:r>
            <a:r>
              <a:rPr lang="ko" sz="18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Receive Pre-Prepare, broadcast Prepare.</a:t>
            </a:r>
            <a:endParaRPr sz="13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68" name="Google Shape;568;p93"/>
          <p:cNvSpPr txBox="1"/>
          <p:nvPr/>
        </p:nvSpPr>
        <p:spPr>
          <a:xfrm>
            <a:off x="811538" y="1088100"/>
            <a:ext cx="2681700" cy="16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AAAAAA"/>
                </a:solidFill>
                <a:latin typeface="Roboto Mono"/>
                <a:ea typeface="Roboto Mono"/>
                <a:cs typeface="Roboto Mono"/>
                <a:sym typeface="Roboto Mono"/>
              </a:rPr>
              <a:t>// Phase 1: Pre-Prepare</a:t>
            </a: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AAAAAA"/>
                </a:solidFill>
                <a:latin typeface="Roboto Mono"/>
                <a:ea typeface="Roboto Mono"/>
                <a:cs typeface="Roboto Mono"/>
                <a:sym typeface="Roboto Mono"/>
              </a:rPr>
              <a:t>// &lt;PRE-PREPARE, v, n, d, m&gt;</a:t>
            </a: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message</a:t>
            </a:r>
            <a:r>
              <a:rPr lang="ko" sz="10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 PbftPrePrepareMessage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{</a:t>
            </a: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 uint64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view </a:t>
            </a:r>
            <a:r>
              <a:rPr lang="ko" sz="10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ko" sz="10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 1</a:t>
            </a:r>
            <a:r>
              <a:rPr lang="ko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r>
              <a:rPr lang="ko" sz="1000">
                <a:solidFill>
                  <a:srgbClr val="AAAAAA"/>
                </a:solidFill>
                <a:latin typeface="Roboto Mono"/>
                <a:ea typeface="Roboto Mono"/>
                <a:cs typeface="Roboto Mono"/>
                <a:sym typeface="Roboto Mono"/>
              </a:rPr>
              <a:t>       // v</a:t>
            </a: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 uint64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sequence </a:t>
            </a:r>
            <a:r>
              <a:rPr lang="ko" sz="10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ko" sz="10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 2</a:t>
            </a:r>
            <a:r>
              <a:rPr lang="ko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r>
              <a:rPr lang="ko" sz="1000">
                <a:solidFill>
                  <a:srgbClr val="AAAAAA"/>
                </a:solidFill>
                <a:latin typeface="Roboto Mono"/>
                <a:ea typeface="Roboto Mono"/>
                <a:cs typeface="Roboto Mono"/>
                <a:sym typeface="Roboto Mono"/>
              </a:rPr>
              <a:t>   // n</a:t>
            </a:r>
            <a:endParaRPr sz="1000">
              <a:solidFill>
                <a:srgbClr val="AAAAAA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AAAAAA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ko" sz="10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bytes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digest </a:t>
            </a:r>
            <a:r>
              <a:rPr lang="ko" sz="10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ko" sz="10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 3</a:t>
            </a:r>
            <a:r>
              <a:rPr lang="ko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r>
              <a:rPr lang="ko" sz="1000">
                <a:solidFill>
                  <a:srgbClr val="AAAAAA"/>
                </a:solidFill>
                <a:latin typeface="Roboto Mono"/>
                <a:ea typeface="Roboto Mono"/>
                <a:cs typeface="Roboto Mono"/>
                <a:sym typeface="Roboto Mono"/>
              </a:rPr>
              <a:t>      // d</a:t>
            </a:r>
            <a:endParaRPr sz="1000">
              <a:solidFill>
                <a:srgbClr val="AAAAAA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 bytes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public_key </a:t>
            </a:r>
            <a:r>
              <a:rPr lang="ko" sz="10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ko" sz="10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 4</a:t>
            </a:r>
            <a:r>
              <a:rPr lang="ko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r>
              <a:rPr lang="ko" sz="1000">
                <a:solidFill>
                  <a:srgbClr val="AAAAAA"/>
                </a:solidFill>
                <a:latin typeface="Roboto Mono"/>
                <a:ea typeface="Roboto Mono"/>
                <a:cs typeface="Roboto Mono"/>
                <a:sym typeface="Roboto Mono"/>
              </a:rPr>
              <a:t>  // d</a:t>
            </a: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 bytes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signature </a:t>
            </a:r>
            <a:r>
              <a:rPr lang="ko" sz="10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ko" sz="10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 5</a:t>
            </a:r>
            <a:r>
              <a:rPr lang="ko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r>
              <a:rPr lang="ko" sz="1000">
                <a:solidFill>
                  <a:srgbClr val="AAAAAA"/>
                </a:solidFill>
                <a:latin typeface="Roboto Mono"/>
                <a:ea typeface="Roboto Mono"/>
                <a:cs typeface="Roboto Mono"/>
                <a:sym typeface="Roboto Mono"/>
              </a:rPr>
              <a:t>   // d</a:t>
            </a:r>
            <a:endParaRPr sz="1000">
              <a:solidFill>
                <a:srgbClr val="AAAAAA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AAAAAA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ko" sz="10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block.Block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block </a:t>
            </a:r>
            <a:r>
              <a:rPr lang="ko" sz="10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ko" sz="10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 6</a:t>
            </a:r>
            <a:r>
              <a:rPr lang="ko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r>
              <a:rPr lang="ko" sz="1000">
                <a:solidFill>
                  <a:srgbClr val="AAAAAA"/>
                </a:solidFill>
                <a:latin typeface="Roboto Mono"/>
                <a:ea typeface="Roboto Mono"/>
                <a:cs typeface="Roboto Mono"/>
                <a:sym typeface="Roboto Mono"/>
              </a:rPr>
              <a:t> // m</a:t>
            </a:r>
            <a:endParaRPr sz="1000">
              <a:solidFill>
                <a:srgbClr val="AAAAAA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0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69" name="Google Shape;569;p93"/>
          <p:cNvSpPr txBox="1"/>
          <p:nvPr/>
        </p:nvSpPr>
        <p:spPr>
          <a:xfrm>
            <a:off x="3702863" y="1088100"/>
            <a:ext cx="4629600" cy="27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func</a:t>
            </a:r>
            <a:r>
              <a:rPr lang="ko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(</a:t>
            </a:r>
            <a:r>
              <a:rPr lang="ko" sz="1000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e </a:t>
            </a:r>
            <a:r>
              <a:rPr lang="ko" sz="10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*</a:t>
            </a:r>
            <a:r>
              <a:rPr lang="ko" sz="10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PbftConsensusEngine</a:t>
            </a:r>
            <a:r>
              <a:rPr lang="ko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r>
              <a:rPr lang="ko" sz="10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 handlePrePrepareMessage</a:t>
            </a:r>
            <a:r>
              <a:rPr lang="ko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    ppm</a:t>
            </a:r>
            <a:r>
              <a:rPr lang="ko" sz="10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*</a:t>
            </a:r>
            <a:r>
              <a:rPr lang="ko" sz="10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PbftPrePrepareMessage</a:t>
            </a:r>
            <a:r>
              <a:rPr lang="ko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 {</a:t>
            </a: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_ </a:t>
            </a:r>
            <a:r>
              <a:rPr lang="ko" sz="10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e</a:t>
            </a:r>
            <a:r>
              <a:rPr lang="ko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validator</a:t>
            </a:r>
            <a:r>
              <a:rPr lang="ko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10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ProcessConsensusMessage</a:t>
            </a:r>
            <a:r>
              <a:rPr lang="ko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ppm</a:t>
            </a:r>
            <a:r>
              <a:rPr lang="ko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_ </a:t>
            </a:r>
            <a:r>
              <a:rPr lang="ko" sz="10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e</a:t>
            </a:r>
            <a:r>
              <a:rPr lang="ko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processor</a:t>
            </a:r>
            <a:r>
              <a:rPr lang="ko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10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ProcessBlock</a:t>
            </a:r>
            <a:r>
              <a:rPr lang="ko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ppm</a:t>
            </a:r>
            <a:r>
              <a:rPr lang="ko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Block</a:t>
            </a:r>
            <a:r>
              <a:rPr lang="ko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000">
              <a:solidFill>
                <a:srgbClr val="A3A3A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ko"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e.block = ppm.Block</a:t>
            </a:r>
            <a:endParaRPr sz="1000">
              <a:solidFill>
                <a:srgbClr val="A3A3A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   go func</a:t>
            </a:r>
            <a:r>
              <a:rPr lang="ko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() {</a:t>
            </a: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  e</a:t>
            </a:r>
            <a:r>
              <a:rPr lang="ko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outgoingCh </a:t>
            </a:r>
            <a:r>
              <a:rPr lang="ko" sz="10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&lt;-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ppm </a:t>
            </a:r>
            <a:r>
              <a:rPr lang="ko" sz="1000">
                <a:solidFill>
                  <a:srgbClr val="AAAAAA"/>
                </a:solidFill>
                <a:latin typeface="Roboto Mono"/>
                <a:ea typeface="Roboto Mono"/>
                <a:cs typeface="Roboto Mono"/>
                <a:sym typeface="Roboto Mono"/>
              </a:rPr>
              <a:t>// gossip</a:t>
            </a: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   }()</a:t>
            </a: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h</a:t>
            </a:r>
            <a:r>
              <a:rPr lang="ko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_ </a:t>
            </a:r>
            <a:r>
              <a:rPr lang="ko" sz="10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:=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e</a:t>
            </a:r>
            <a:r>
              <a:rPr lang="ko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block</a:t>
            </a:r>
            <a:r>
              <a:rPr lang="ko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10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Hash</a:t>
            </a:r>
            <a:r>
              <a:rPr lang="ko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()</a:t>
            </a: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pm </a:t>
            </a:r>
            <a:r>
              <a:rPr lang="ko" sz="10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:=</a:t>
            </a:r>
            <a:r>
              <a:rPr lang="ko" sz="10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 NewPbftPrepareMessage</a:t>
            </a:r>
            <a:r>
              <a:rPr lang="ko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ppm</a:t>
            </a:r>
            <a:r>
              <a:rPr lang="ko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View</a:t>
            </a:r>
            <a:r>
              <a:rPr lang="ko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ppm</a:t>
            </a:r>
            <a:r>
              <a:rPr lang="ko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Sequence</a:t>
            </a:r>
            <a:r>
              <a:rPr lang="ko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h</a:t>
            </a:r>
            <a:r>
              <a:rPr lang="ko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_ </a:t>
            </a:r>
            <a:r>
              <a:rPr lang="ko" sz="10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e</a:t>
            </a:r>
            <a:r>
              <a:rPr lang="ko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validator</a:t>
            </a:r>
            <a:r>
              <a:rPr lang="ko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10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Sign</a:t>
            </a:r>
            <a:r>
              <a:rPr lang="ko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pm</a:t>
            </a:r>
            <a:r>
              <a:rPr lang="ko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e</a:t>
            </a:r>
            <a:r>
              <a:rPr lang="ko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outgoingCh </a:t>
            </a:r>
            <a:r>
              <a:rPr lang="ko" sz="10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&lt;-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pm </a:t>
            </a:r>
            <a:r>
              <a:rPr lang="ko" sz="1000">
                <a:solidFill>
                  <a:srgbClr val="AAAAAA"/>
                </a:solidFill>
                <a:latin typeface="Roboto Mono"/>
                <a:ea typeface="Roboto Mono"/>
                <a:cs typeface="Roboto Mono"/>
                <a:sym typeface="Roboto Mono"/>
              </a:rPr>
              <a:t>// gossip</a:t>
            </a: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000">
              <a:solidFill>
                <a:srgbClr val="A3A3A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CECEC"/>
        </a:solidFill>
      </p:bgPr>
    </p:bg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9"/>
          <p:cNvSpPr txBox="1"/>
          <p:nvPr>
            <p:ph idx="1" type="body"/>
          </p:nvPr>
        </p:nvSpPr>
        <p:spPr>
          <a:xfrm>
            <a:off x="663775" y="1609700"/>
            <a:ext cx="8239200" cy="30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ko" sz="1800"/>
              <a:t>탈중앙화된 블록체인 네트워크는 동시성 문제의 집합체</a:t>
            </a:r>
            <a:endParaRPr sz="1800"/>
          </a:p>
          <a:p>
            <a:pPr indent="-342900" lvl="0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ko" sz="1800"/>
              <a:t>동시에 새로운 연결을 만들고 해제하며 (Node, Peer)</a:t>
            </a:r>
            <a:endParaRPr sz="1800"/>
          </a:p>
          <a:p>
            <a:pPr indent="-342900" lvl="1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ko" sz="1800">
                <a:solidFill>
                  <a:schemeClr val="dk1"/>
                </a:solidFill>
              </a:rPr>
              <a:t>동시에 메시지를 주고받고 (Gossip, Broadcast)</a:t>
            </a:r>
            <a:endParaRPr sz="1800"/>
          </a:p>
          <a:p>
            <a:pPr indent="-342900" lvl="0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ko" sz="1800"/>
              <a:t>동시에 동일한 상태를 공유하며 (Synchronize)</a:t>
            </a:r>
            <a:endParaRPr sz="1800"/>
          </a:p>
          <a:p>
            <a:pPr indent="-342900" lvl="0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ko" sz="1800"/>
              <a:t>동시에 하나의 진실에 합의한다 (Consensus)</a:t>
            </a:r>
            <a:endParaRPr sz="1800"/>
          </a:p>
        </p:txBody>
      </p:sp>
      <p:pic>
        <p:nvPicPr>
          <p:cNvPr id="257" name="Google Shape;257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30045" y="1084710"/>
            <a:ext cx="893530" cy="85889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49"/>
          <p:cNvSpPr txBox="1"/>
          <p:nvPr>
            <p:ph type="title"/>
          </p:nvPr>
        </p:nvSpPr>
        <p:spPr>
          <a:xfrm>
            <a:off x="489500" y="594125"/>
            <a:ext cx="7559100" cy="58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ko"/>
              <a:t>Blockchain network in Golang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94"/>
          <p:cNvSpPr txBox="1"/>
          <p:nvPr/>
        </p:nvSpPr>
        <p:spPr>
          <a:xfrm>
            <a:off x="218975" y="237675"/>
            <a:ext cx="6834000" cy="3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Phase 2. </a:t>
            </a:r>
            <a:r>
              <a:rPr lang="ko" sz="18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Collect Prepare Votes, broadcast Commit. </a:t>
            </a:r>
            <a:endParaRPr sz="13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75" name="Google Shape;575;p94"/>
          <p:cNvSpPr txBox="1"/>
          <p:nvPr/>
        </p:nvSpPr>
        <p:spPr>
          <a:xfrm>
            <a:off x="816713" y="1006925"/>
            <a:ext cx="2407800" cy="16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AAAAAA"/>
                </a:solidFill>
                <a:latin typeface="Roboto Mono"/>
                <a:ea typeface="Roboto Mono"/>
                <a:cs typeface="Roboto Mono"/>
                <a:sym typeface="Roboto Mono"/>
              </a:rPr>
              <a:t>// Phase 2: Prepare-Vote </a:t>
            </a: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AAAAAA"/>
                </a:solidFill>
                <a:latin typeface="Roboto Mono"/>
                <a:ea typeface="Roboto Mono"/>
                <a:cs typeface="Roboto Mono"/>
                <a:sym typeface="Roboto Mono"/>
              </a:rPr>
              <a:t>// &lt;PREPARE, v, n, d, m&gt;</a:t>
            </a: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message</a:t>
            </a:r>
            <a:r>
              <a:rPr lang="ko" sz="10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 PbftPrepareMessage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{</a:t>
            </a: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 uint64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view </a:t>
            </a:r>
            <a:r>
              <a:rPr lang="ko" sz="10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ko" sz="10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 1</a:t>
            </a:r>
            <a:r>
              <a:rPr lang="ko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r>
              <a:rPr lang="ko" sz="1000">
                <a:solidFill>
                  <a:srgbClr val="AAAAAA"/>
                </a:solidFill>
                <a:latin typeface="Roboto Mono"/>
                <a:ea typeface="Roboto Mono"/>
                <a:cs typeface="Roboto Mono"/>
                <a:sym typeface="Roboto Mono"/>
              </a:rPr>
              <a:t>      // v</a:t>
            </a: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 uint64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sequence </a:t>
            </a:r>
            <a:r>
              <a:rPr lang="ko" sz="10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ko" sz="10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 2</a:t>
            </a:r>
            <a:r>
              <a:rPr lang="ko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r>
              <a:rPr lang="ko" sz="1000">
                <a:solidFill>
                  <a:srgbClr val="AAAAAA"/>
                </a:solidFill>
                <a:latin typeface="Roboto Mono"/>
                <a:ea typeface="Roboto Mono"/>
                <a:cs typeface="Roboto Mono"/>
                <a:sym typeface="Roboto Mono"/>
              </a:rPr>
              <a:t>  // n</a:t>
            </a: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 bytes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digest </a:t>
            </a:r>
            <a:r>
              <a:rPr lang="ko" sz="10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ko" sz="10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 3</a:t>
            </a:r>
            <a:r>
              <a:rPr lang="ko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r>
              <a:rPr lang="ko" sz="1000">
                <a:solidFill>
                  <a:srgbClr val="AAAAAA"/>
                </a:solidFill>
                <a:latin typeface="Roboto Mono"/>
                <a:ea typeface="Roboto Mono"/>
                <a:cs typeface="Roboto Mono"/>
                <a:sym typeface="Roboto Mono"/>
              </a:rPr>
              <a:t>     // d</a:t>
            </a: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 bytes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public_key </a:t>
            </a:r>
            <a:r>
              <a:rPr lang="ko" sz="10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ko" sz="10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 4</a:t>
            </a:r>
            <a:r>
              <a:rPr lang="ko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r>
              <a:rPr lang="ko" sz="1000">
                <a:solidFill>
                  <a:srgbClr val="AAAAAA"/>
                </a:solidFill>
                <a:latin typeface="Roboto Mono"/>
                <a:ea typeface="Roboto Mono"/>
                <a:cs typeface="Roboto Mono"/>
                <a:sym typeface="Roboto Mono"/>
              </a:rPr>
              <a:t> // d</a:t>
            </a: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 bytes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signature </a:t>
            </a:r>
            <a:r>
              <a:rPr lang="ko" sz="10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ko" sz="10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 5</a:t>
            </a:r>
            <a:r>
              <a:rPr lang="ko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r>
              <a:rPr lang="ko" sz="1000">
                <a:solidFill>
                  <a:srgbClr val="AAAAAA"/>
                </a:solidFill>
                <a:latin typeface="Roboto Mono"/>
                <a:ea typeface="Roboto Mono"/>
                <a:cs typeface="Roboto Mono"/>
                <a:sym typeface="Roboto Mono"/>
              </a:rPr>
              <a:t>  // d</a:t>
            </a: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 bytes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block_hash </a:t>
            </a:r>
            <a:r>
              <a:rPr lang="ko" sz="10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ko" sz="10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 6</a:t>
            </a:r>
            <a:r>
              <a:rPr lang="ko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r>
              <a:rPr lang="ko" sz="1000">
                <a:solidFill>
                  <a:srgbClr val="AAAAAA"/>
                </a:solidFill>
                <a:latin typeface="Roboto Mono"/>
                <a:ea typeface="Roboto Mono"/>
                <a:cs typeface="Roboto Mono"/>
                <a:sym typeface="Roboto Mono"/>
              </a:rPr>
              <a:t> // m</a:t>
            </a: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0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76" name="Google Shape;576;p94"/>
          <p:cNvSpPr txBox="1"/>
          <p:nvPr/>
        </p:nvSpPr>
        <p:spPr>
          <a:xfrm>
            <a:off x="3621788" y="1006925"/>
            <a:ext cx="4705500" cy="3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func</a:t>
            </a:r>
            <a:r>
              <a:rPr lang="ko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(</a:t>
            </a:r>
            <a:r>
              <a:rPr lang="ko" sz="1000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e </a:t>
            </a:r>
            <a:r>
              <a:rPr lang="ko" sz="10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*</a:t>
            </a:r>
            <a:r>
              <a:rPr lang="ko" sz="10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PbftConsensusEngine</a:t>
            </a:r>
            <a:r>
              <a:rPr lang="ko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r>
              <a:rPr lang="ko" sz="10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 handlePrepareMessage</a:t>
            </a:r>
            <a:r>
              <a:rPr lang="ko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    pm</a:t>
            </a:r>
            <a:r>
              <a:rPr lang="ko" sz="10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*</a:t>
            </a:r>
            <a:r>
              <a:rPr lang="ko" sz="10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PbftPrepareMessage</a:t>
            </a:r>
            <a:r>
              <a:rPr lang="ko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 {</a:t>
            </a: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_ </a:t>
            </a:r>
            <a:r>
              <a:rPr lang="ko" sz="10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e</a:t>
            </a:r>
            <a:r>
              <a:rPr lang="ko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validator</a:t>
            </a:r>
            <a:r>
              <a:rPr lang="ko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10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ProcessConsensusMessage</a:t>
            </a:r>
            <a:r>
              <a:rPr lang="ko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pm</a:t>
            </a:r>
            <a:r>
              <a:rPr lang="ko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h</a:t>
            </a:r>
            <a:r>
              <a:rPr lang="ko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_ </a:t>
            </a:r>
            <a:r>
              <a:rPr lang="ko" sz="10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:=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e</a:t>
            </a:r>
            <a:r>
              <a:rPr lang="ko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block</a:t>
            </a:r>
            <a:r>
              <a:rPr lang="ko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10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Hash</a:t>
            </a:r>
            <a:r>
              <a:rPr lang="ko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()</a:t>
            </a: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   if !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pm</a:t>
            </a:r>
            <a:r>
              <a:rPr lang="ko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BlockHash</a:t>
            </a:r>
            <a:r>
              <a:rPr lang="ko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10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Equal</a:t>
            </a:r>
            <a:r>
              <a:rPr lang="ko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h</a:t>
            </a:r>
            <a:r>
              <a:rPr lang="ko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 {</a:t>
            </a:r>
            <a:r>
              <a:rPr lang="ko" sz="10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return</a:t>
            </a:r>
            <a:r>
              <a:rPr lang="ko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}</a:t>
            </a: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   go func</a:t>
            </a:r>
            <a:r>
              <a:rPr lang="ko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() {</a:t>
            </a: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  e</a:t>
            </a:r>
            <a:r>
              <a:rPr lang="ko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outgoingCh </a:t>
            </a:r>
            <a:r>
              <a:rPr lang="ko" sz="10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&lt;-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pm </a:t>
            </a:r>
            <a:r>
              <a:rPr lang="ko" sz="1000">
                <a:solidFill>
                  <a:srgbClr val="AAAAAA"/>
                </a:solidFill>
                <a:latin typeface="Roboto Mono"/>
                <a:ea typeface="Roboto Mono"/>
                <a:cs typeface="Roboto Mono"/>
                <a:sym typeface="Roboto Mono"/>
              </a:rPr>
              <a:t>// gossip</a:t>
            </a: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   }(</a:t>
            </a:r>
            <a:r>
              <a:rPr lang="ko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from </a:t>
            </a:r>
            <a:r>
              <a:rPr lang="ko" sz="10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:=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pm</a:t>
            </a:r>
            <a:r>
              <a:rPr lang="ko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PublicKey</a:t>
            </a:r>
            <a:r>
              <a:rPr lang="ko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10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Address</a:t>
            </a:r>
            <a:r>
              <a:rPr lang="ko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()</a:t>
            </a: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e</a:t>
            </a:r>
            <a:r>
              <a:rPr lang="ko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prepareVotes</a:t>
            </a:r>
            <a:r>
              <a:rPr lang="ko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10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Put</a:t>
            </a:r>
            <a:r>
              <a:rPr lang="ko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from</a:t>
            </a:r>
            <a:r>
              <a:rPr lang="ko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pm</a:t>
            </a:r>
            <a:r>
              <a:rPr lang="ko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   if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e</a:t>
            </a:r>
            <a:r>
              <a:rPr lang="ko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prepareVotes</a:t>
            </a:r>
            <a:r>
              <a:rPr lang="ko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10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Len</a:t>
            </a:r>
            <a:r>
              <a:rPr lang="ko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()</a:t>
            </a:r>
            <a:r>
              <a:rPr lang="ko" sz="10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&gt;=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e</a:t>
            </a:r>
            <a:r>
              <a:rPr lang="ko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quorum </a:t>
            </a:r>
            <a:r>
              <a:rPr lang="ko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  cm </a:t>
            </a:r>
            <a:r>
              <a:rPr lang="ko" sz="10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:=</a:t>
            </a:r>
            <a:r>
              <a:rPr lang="ko" sz="10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 NewPbftCommitMessage</a:t>
            </a:r>
            <a:r>
              <a:rPr lang="ko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pm</a:t>
            </a:r>
            <a:r>
              <a:rPr lang="ko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View</a:t>
            </a:r>
            <a:r>
              <a:rPr lang="ko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pm</a:t>
            </a:r>
            <a:r>
              <a:rPr lang="ko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Sequence</a:t>
            </a:r>
            <a:r>
              <a:rPr lang="ko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h</a:t>
            </a:r>
            <a:r>
              <a:rPr lang="ko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  _ </a:t>
            </a:r>
            <a:r>
              <a:rPr lang="ko" sz="10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e</a:t>
            </a:r>
            <a:r>
              <a:rPr lang="ko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validator</a:t>
            </a:r>
            <a:r>
              <a:rPr lang="ko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10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Sign</a:t>
            </a:r>
            <a:r>
              <a:rPr lang="ko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cm</a:t>
            </a:r>
            <a:r>
              <a:rPr lang="ko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  e</a:t>
            </a:r>
            <a:r>
              <a:rPr lang="ko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outgoingCh </a:t>
            </a:r>
            <a:r>
              <a:rPr lang="ko" sz="10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&lt;-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cm </a:t>
            </a:r>
            <a:r>
              <a:rPr lang="ko" sz="1000">
                <a:solidFill>
                  <a:srgbClr val="AAAAAA"/>
                </a:solidFill>
                <a:latin typeface="Roboto Mono"/>
                <a:ea typeface="Roboto Mono"/>
                <a:cs typeface="Roboto Mono"/>
                <a:sym typeface="Roboto Mono"/>
              </a:rPr>
              <a:t>// gossip</a:t>
            </a: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000">
              <a:solidFill>
                <a:srgbClr val="A3A3A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5"/>
          <p:cNvSpPr txBox="1"/>
          <p:nvPr/>
        </p:nvSpPr>
        <p:spPr>
          <a:xfrm>
            <a:off x="218975" y="237675"/>
            <a:ext cx="6834000" cy="3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Phase 3. </a:t>
            </a:r>
            <a:r>
              <a:rPr lang="ko" sz="18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Collect Commit votes, seal and finalize block.</a:t>
            </a:r>
            <a:endParaRPr sz="13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82" name="Google Shape;582;p95"/>
          <p:cNvSpPr txBox="1"/>
          <p:nvPr/>
        </p:nvSpPr>
        <p:spPr>
          <a:xfrm>
            <a:off x="970125" y="925750"/>
            <a:ext cx="2496600" cy="16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AAAAAA"/>
                </a:solidFill>
                <a:latin typeface="Roboto Mono"/>
                <a:ea typeface="Roboto Mono"/>
                <a:cs typeface="Roboto Mono"/>
                <a:sym typeface="Roboto Mono"/>
              </a:rPr>
              <a:t>// Phase 3: Commit-Vote</a:t>
            </a: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AAAAAA"/>
                </a:solidFill>
                <a:latin typeface="Roboto Mono"/>
                <a:ea typeface="Roboto Mono"/>
                <a:cs typeface="Roboto Mono"/>
                <a:sym typeface="Roboto Mono"/>
              </a:rPr>
              <a:t>// &lt;COMMIT, v, n, d, m&gt;</a:t>
            </a: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message</a:t>
            </a:r>
            <a:r>
              <a:rPr lang="ko" sz="10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 PbftCommitMessage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{</a:t>
            </a: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 uint64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view </a:t>
            </a:r>
            <a:r>
              <a:rPr lang="ko" sz="10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ko" sz="10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 1</a:t>
            </a:r>
            <a:r>
              <a:rPr lang="ko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r>
              <a:rPr lang="ko" sz="1000">
                <a:solidFill>
                  <a:srgbClr val="AAAAAA"/>
                </a:solidFill>
                <a:latin typeface="Roboto Mono"/>
                <a:ea typeface="Roboto Mono"/>
                <a:cs typeface="Roboto Mono"/>
                <a:sym typeface="Roboto Mono"/>
              </a:rPr>
              <a:t>      // v</a:t>
            </a: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 uint64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sequence </a:t>
            </a:r>
            <a:r>
              <a:rPr lang="ko" sz="10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ko" sz="10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 2</a:t>
            </a:r>
            <a:r>
              <a:rPr lang="ko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r>
              <a:rPr lang="ko" sz="1000">
                <a:solidFill>
                  <a:srgbClr val="AAAAAA"/>
                </a:solidFill>
                <a:latin typeface="Roboto Mono"/>
                <a:ea typeface="Roboto Mono"/>
                <a:cs typeface="Roboto Mono"/>
                <a:sym typeface="Roboto Mono"/>
              </a:rPr>
              <a:t>  // n</a:t>
            </a: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 bytes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digest </a:t>
            </a:r>
            <a:r>
              <a:rPr lang="ko" sz="10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ko" sz="10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 3</a:t>
            </a:r>
            <a:r>
              <a:rPr lang="ko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r>
              <a:rPr lang="ko" sz="1000">
                <a:solidFill>
                  <a:srgbClr val="AAAAAA"/>
                </a:solidFill>
                <a:latin typeface="Roboto Mono"/>
                <a:ea typeface="Roboto Mono"/>
                <a:cs typeface="Roboto Mono"/>
                <a:sym typeface="Roboto Mono"/>
              </a:rPr>
              <a:t>     // d</a:t>
            </a: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 bytes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public_key </a:t>
            </a:r>
            <a:r>
              <a:rPr lang="ko" sz="10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ko" sz="10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 4</a:t>
            </a:r>
            <a:r>
              <a:rPr lang="ko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r>
              <a:rPr lang="ko" sz="1000">
                <a:solidFill>
                  <a:srgbClr val="AAAAAA"/>
                </a:solidFill>
                <a:latin typeface="Roboto Mono"/>
                <a:ea typeface="Roboto Mono"/>
                <a:cs typeface="Roboto Mono"/>
                <a:sym typeface="Roboto Mono"/>
              </a:rPr>
              <a:t> // d</a:t>
            </a: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 bytes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signature </a:t>
            </a:r>
            <a:r>
              <a:rPr lang="ko" sz="10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ko" sz="10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 5</a:t>
            </a:r>
            <a:r>
              <a:rPr lang="ko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r>
              <a:rPr lang="ko" sz="1000">
                <a:solidFill>
                  <a:srgbClr val="AAAAAA"/>
                </a:solidFill>
                <a:latin typeface="Roboto Mono"/>
                <a:ea typeface="Roboto Mono"/>
                <a:cs typeface="Roboto Mono"/>
                <a:sym typeface="Roboto Mono"/>
              </a:rPr>
              <a:t>  // d</a:t>
            </a: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 bytes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block_hash </a:t>
            </a:r>
            <a:r>
              <a:rPr lang="ko" sz="10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ko" sz="10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 6</a:t>
            </a:r>
            <a:r>
              <a:rPr lang="ko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r>
              <a:rPr lang="ko" sz="1000">
                <a:solidFill>
                  <a:srgbClr val="AAAAAA"/>
                </a:solidFill>
                <a:latin typeface="Roboto Mono"/>
                <a:ea typeface="Roboto Mono"/>
                <a:cs typeface="Roboto Mono"/>
                <a:sym typeface="Roboto Mono"/>
              </a:rPr>
              <a:t> // m</a:t>
            </a: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0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AAAAAA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83" name="Google Shape;583;p95"/>
          <p:cNvSpPr txBox="1"/>
          <p:nvPr/>
        </p:nvSpPr>
        <p:spPr>
          <a:xfrm>
            <a:off x="3866477" y="925750"/>
            <a:ext cx="4307400" cy="393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func</a:t>
            </a:r>
            <a:r>
              <a:rPr lang="ko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(</a:t>
            </a:r>
            <a:r>
              <a:rPr lang="ko" sz="1000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e </a:t>
            </a:r>
            <a:r>
              <a:rPr lang="ko" sz="10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*</a:t>
            </a:r>
            <a:r>
              <a:rPr lang="ko" sz="10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PbftConsensusEngine</a:t>
            </a:r>
            <a:r>
              <a:rPr lang="ko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r>
              <a:rPr lang="ko" sz="10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 handleCommitMessage</a:t>
            </a:r>
            <a:r>
              <a:rPr lang="ko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    cm</a:t>
            </a:r>
            <a:r>
              <a:rPr lang="ko" sz="10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*</a:t>
            </a:r>
            <a:r>
              <a:rPr lang="ko" sz="10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PbftCommitMessage</a:t>
            </a:r>
            <a:r>
              <a:rPr lang="ko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 {</a:t>
            </a: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_ </a:t>
            </a:r>
            <a:r>
              <a:rPr lang="ko" sz="10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e</a:t>
            </a:r>
            <a:r>
              <a:rPr lang="ko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validator</a:t>
            </a:r>
            <a:r>
              <a:rPr lang="ko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10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ProcessConsensusMessage</a:t>
            </a:r>
            <a:r>
              <a:rPr lang="ko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cm</a:t>
            </a:r>
            <a:r>
              <a:rPr lang="ko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h</a:t>
            </a:r>
            <a:r>
              <a:rPr lang="ko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_ </a:t>
            </a:r>
            <a:r>
              <a:rPr lang="ko" sz="10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:=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e</a:t>
            </a:r>
            <a:r>
              <a:rPr lang="ko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block</a:t>
            </a:r>
            <a:r>
              <a:rPr lang="ko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10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Hash</a:t>
            </a:r>
            <a:r>
              <a:rPr lang="ko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()</a:t>
            </a: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   if !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cm</a:t>
            </a:r>
            <a:r>
              <a:rPr lang="ko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BlockHash</a:t>
            </a:r>
            <a:r>
              <a:rPr lang="ko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10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Equal</a:t>
            </a:r>
            <a:r>
              <a:rPr lang="ko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h</a:t>
            </a:r>
            <a:r>
              <a:rPr lang="ko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 {</a:t>
            </a:r>
            <a:r>
              <a:rPr lang="ko" sz="10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return</a:t>
            </a:r>
            <a:r>
              <a:rPr lang="ko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}</a:t>
            </a: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   go func</a:t>
            </a:r>
            <a:r>
              <a:rPr lang="ko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() {</a:t>
            </a: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  e</a:t>
            </a:r>
            <a:r>
              <a:rPr lang="ko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outgoingCh </a:t>
            </a:r>
            <a:r>
              <a:rPr lang="ko" sz="10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&lt;-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cm </a:t>
            </a:r>
            <a:r>
              <a:rPr lang="ko" sz="1000">
                <a:solidFill>
                  <a:srgbClr val="AAAAAA"/>
                </a:solidFill>
                <a:latin typeface="Roboto Mono"/>
                <a:ea typeface="Roboto Mono"/>
                <a:cs typeface="Roboto Mono"/>
                <a:sym typeface="Roboto Mono"/>
              </a:rPr>
              <a:t>// gossip</a:t>
            </a: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   }()</a:t>
            </a: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from </a:t>
            </a:r>
            <a:r>
              <a:rPr lang="ko" sz="10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:=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pm</a:t>
            </a:r>
            <a:r>
              <a:rPr lang="ko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PublicKey</a:t>
            </a:r>
            <a:r>
              <a:rPr lang="ko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10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Address</a:t>
            </a:r>
            <a:r>
              <a:rPr lang="ko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()</a:t>
            </a: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e</a:t>
            </a:r>
            <a:r>
              <a:rPr lang="ko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commitVotes</a:t>
            </a:r>
            <a:r>
              <a:rPr lang="ko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10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Put</a:t>
            </a:r>
            <a:r>
              <a:rPr lang="ko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from</a:t>
            </a:r>
            <a:r>
              <a:rPr lang="ko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cm</a:t>
            </a:r>
            <a:r>
              <a:rPr lang="ko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   if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e</a:t>
            </a:r>
            <a:r>
              <a:rPr lang="ko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commitVotes</a:t>
            </a:r>
            <a:r>
              <a:rPr lang="ko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10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Len</a:t>
            </a:r>
            <a:r>
              <a:rPr lang="ko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()</a:t>
            </a:r>
            <a:r>
              <a:rPr lang="ko" sz="10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&gt;=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e</a:t>
            </a:r>
            <a:r>
              <a:rPr lang="ko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quorum </a:t>
            </a:r>
            <a:r>
              <a:rPr lang="ko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  _ </a:t>
            </a:r>
            <a:r>
              <a:rPr lang="ko" sz="10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e</a:t>
            </a:r>
            <a:r>
              <a:rPr lang="ko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block</a:t>
            </a:r>
            <a:r>
              <a:rPr lang="ko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10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Seal</a:t>
            </a:r>
            <a:r>
              <a:rPr lang="ko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()</a:t>
            </a: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  m </a:t>
            </a:r>
            <a:r>
              <a:rPr lang="ko" sz="10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:= &amp;</a:t>
            </a:r>
            <a:r>
              <a:rPr lang="ko" sz="10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ChainActionAddBlock</a:t>
            </a:r>
            <a:r>
              <a:rPr lang="ko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Block</a:t>
            </a:r>
            <a:r>
              <a:rPr lang="ko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e</a:t>
            </a:r>
            <a:r>
              <a:rPr lang="ko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block</a:t>
            </a:r>
            <a:r>
              <a:rPr lang="ko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       }</a:t>
            </a: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       go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e</a:t>
            </a:r>
            <a:r>
              <a:rPr lang="ko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Chain</a:t>
            </a:r>
            <a:r>
              <a:rPr lang="ko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10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Send</a:t>
            </a:r>
            <a:r>
              <a:rPr lang="ko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m</a:t>
            </a:r>
            <a:r>
              <a:rPr lang="ko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  e</a:t>
            </a:r>
            <a:r>
              <a:rPr lang="ko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10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finalize</a:t>
            </a:r>
            <a:r>
              <a:rPr lang="ko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()</a:t>
            </a: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000">
              <a:solidFill>
                <a:srgbClr val="A3A3A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7BAAF7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6"/>
          <p:cNvSpPr txBox="1"/>
          <p:nvPr/>
        </p:nvSpPr>
        <p:spPr>
          <a:xfrm>
            <a:off x="218975" y="237675"/>
            <a:ext cx="1683300" cy="3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Total Process</a:t>
            </a:r>
            <a:endParaRPr sz="13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89" name="Google Shape;589;p96"/>
          <p:cNvSpPr txBox="1"/>
          <p:nvPr/>
        </p:nvSpPr>
        <p:spPr>
          <a:xfrm>
            <a:off x="441325" y="838700"/>
            <a:ext cx="8349300" cy="3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Proposal (Pre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-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Prepare)  →  Prepare Votes (</a:t>
            </a:r>
            <a:r>
              <a:rPr lang="ko" sz="9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/</a:t>
            </a:r>
            <a:r>
              <a:rPr lang="ko" sz="9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11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...)  →  </a:t>
            </a:r>
            <a:r>
              <a:rPr lang="ko" sz="9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Commit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Votes (</a:t>
            </a:r>
            <a:r>
              <a:rPr lang="ko" sz="9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/</a:t>
            </a:r>
            <a:r>
              <a:rPr lang="ko" sz="9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11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...)  →  Seal &amp; Finalize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 ↓                          ↓                          ↓                         ↓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Pre-prepared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    →     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Prepared 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→   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Committed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→   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Finalized</a:t>
            </a:r>
            <a:endParaRPr sz="900">
              <a:solidFill>
                <a:srgbClr val="7BAAF7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unit=Server msg=</a:t>
            </a:r>
            <a:r>
              <a:rPr lang="ko" sz="1000">
                <a:solidFill>
                  <a:srgbClr val="57BB8A"/>
                </a:solidFill>
                <a:latin typeface="Roboto Mono"/>
                <a:ea typeface="Roboto Mono"/>
                <a:cs typeface="Roboto Mono"/>
                <a:sym typeface="Roboto Mono"/>
              </a:rPr>
              <a:t>"received proposal message"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proposal_height=</a:t>
            </a:r>
            <a:r>
              <a:rPr lang="ko" sz="10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7</a:t>
            </a: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unit=ConsensusEngine msg=</a:t>
            </a:r>
            <a:r>
              <a:rPr lang="ko" sz="1000">
                <a:solidFill>
                  <a:srgbClr val="57BB8A"/>
                </a:solidFill>
                <a:latin typeface="Roboto Mono"/>
                <a:ea typeface="Roboto Mono"/>
                <a:cs typeface="Roboto Mono"/>
                <a:sym typeface="Roboto Mono"/>
              </a:rPr>
              <a:t>"start consensus engine"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state=Idle view=</a:t>
            </a:r>
            <a:r>
              <a:rPr lang="ko" sz="10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sequence=</a:t>
            </a:r>
            <a:r>
              <a:rPr lang="ko" sz="10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7</a:t>
            </a:r>
            <a:endParaRPr sz="1000">
              <a:solidFill>
                <a:srgbClr val="F4B4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unit=ConsensusEngine msg=</a:t>
            </a:r>
            <a:r>
              <a:rPr lang="ko" sz="1000">
                <a:solidFill>
                  <a:srgbClr val="57BB8A"/>
                </a:solidFill>
                <a:latin typeface="Roboto Mono"/>
                <a:ea typeface="Roboto Mono"/>
                <a:cs typeface="Roboto Mono"/>
                <a:sym typeface="Roboto Mono"/>
              </a:rPr>
              <a:t>"received pre-prepare vote"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address=</a:t>
            </a:r>
            <a:r>
              <a:rPr lang="ko" sz="10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0x9d7ccf3a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view=</a:t>
            </a:r>
            <a:r>
              <a:rPr lang="ko" sz="10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sequence=</a:t>
            </a:r>
            <a:r>
              <a:rPr lang="ko" sz="10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7</a:t>
            </a:r>
            <a:endParaRPr sz="1000">
              <a:solidFill>
                <a:srgbClr val="F4B4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unit=ConsensusEngine msg=</a:t>
            </a:r>
            <a:r>
              <a:rPr lang="ko" sz="1000">
                <a:solidFill>
                  <a:srgbClr val="57BB8A"/>
                </a:solidFill>
                <a:latin typeface="Roboto Mono"/>
                <a:ea typeface="Roboto Mono"/>
                <a:cs typeface="Roboto Mono"/>
                <a:sym typeface="Roboto Mono"/>
              </a:rPr>
              <a:t>"changed state"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ko" sz="1000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state=PrePrepared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view=</a:t>
            </a:r>
            <a:r>
              <a:rPr lang="ko" sz="10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sequence=</a:t>
            </a:r>
            <a:r>
              <a:rPr lang="ko" sz="10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7</a:t>
            </a: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unit=ConsensusEngine msg=</a:t>
            </a:r>
            <a:r>
              <a:rPr lang="ko" sz="1000">
                <a:solidFill>
                  <a:srgbClr val="57BB8A"/>
                </a:solidFill>
                <a:latin typeface="Roboto Mono"/>
                <a:ea typeface="Roboto Mono"/>
                <a:cs typeface="Roboto Mono"/>
                <a:sym typeface="Roboto Mono"/>
              </a:rPr>
              <a:t>"received prepare vote"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address=</a:t>
            </a:r>
            <a:r>
              <a:rPr lang="ko" sz="10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0x8564766e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vote_count=(</a:t>
            </a:r>
            <a:r>
              <a:rPr lang="ko" sz="10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/</a:t>
            </a:r>
            <a:r>
              <a:rPr lang="ko" sz="10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11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) view=</a:t>
            </a:r>
            <a:r>
              <a:rPr lang="ko" sz="10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sequence=</a:t>
            </a:r>
            <a:r>
              <a:rPr lang="ko" sz="10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7</a:t>
            </a: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unit=ConsensusEngine msg=</a:t>
            </a:r>
            <a:r>
              <a:rPr lang="ko" sz="1000">
                <a:solidFill>
                  <a:srgbClr val="57BB8A"/>
                </a:solidFill>
                <a:latin typeface="Roboto Mono"/>
                <a:ea typeface="Roboto Mono"/>
                <a:cs typeface="Roboto Mono"/>
                <a:sym typeface="Roboto Mono"/>
              </a:rPr>
              <a:t>"received prepare vote"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address=</a:t>
            </a:r>
            <a:r>
              <a:rPr lang="ko" sz="10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0xa04889c4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vote_count=(</a:t>
            </a:r>
            <a:r>
              <a:rPr lang="ko" sz="10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2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/</a:t>
            </a:r>
            <a:r>
              <a:rPr lang="ko" sz="10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11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) view=</a:t>
            </a:r>
            <a:r>
              <a:rPr lang="ko" sz="10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sequence=</a:t>
            </a:r>
            <a:r>
              <a:rPr lang="ko" sz="10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7</a:t>
            </a: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// ...</a:t>
            </a: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unit=ConsensusEngine msg=</a:t>
            </a:r>
            <a:r>
              <a:rPr lang="ko" sz="1000">
                <a:solidFill>
                  <a:srgbClr val="57BB8A"/>
                </a:solidFill>
                <a:latin typeface="Roboto Mono"/>
                <a:ea typeface="Roboto Mono"/>
                <a:cs typeface="Roboto Mono"/>
                <a:sym typeface="Roboto Mono"/>
              </a:rPr>
              <a:t>"received prepare vote"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address=</a:t>
            </a:r>
            <a:r>
              <a:rPr lang="ko" sz="10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0x2536739a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vote_count=(</a:t>
            </a:r>
            <a:r>
              <a:rPr lang="ko" sz="10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11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/</a:t>
            </a:r>
            <a:r>
              <a:rPr lang="ko" sz="10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11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) view=</a:t>
            </a:r>
            <a:r>
              <a:rPr lang="ko" sz="10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sequence=</a:t>
            </a:r>
            <a:r>
              <a:rPr lang="ko" sz="10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7</a:t>
            </a: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unit=ConsensusEngine msg=</a:t>
            </a:r>
            <a:r>
              <a:rPr lang="ko" sz="1000">
                <a:solidFill>
                  <a:srgbClr val="57BB8A"/>
                </a:solidFill>
                <a:latin typeface="Roboto Mono"/>
                <a:ea typeface="Roboto Mono"/>
                <a:cs typeface="Roboto Mono"/>
                <a:sym typeface="Roboto Mono"/>
              </a:rPr>
              <a:t>"changed state"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ko" sz="1000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state=Prepared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view=</a:t>
            </a:r>
            <a:r>
              <a:rPr lang="ko" sz="10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sequence=</a:t>
            </a:r>
            <a:r>
              <a:rPr lang="ko" sz="10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7</a:t>
            </a: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unit=ConsensusEngine msg=</a:t>
            </a:r>
            <a:r>
              <a:rPr lang="ko" sz="1000">
                <a:solidFill>
                  <a:srgbClr val="57BB8A"/>
                </a:solidFill>
                <a:latin typeface="Roboto Mono"/>
                <a:ea typeface="Roboto Mono"/>
                <a:cs typeface="Roboto Mono"/>
                <a:sym typeface="Roboto Mono"/>
              </a:rPr>
              <a:t>"received commit vote"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address=</a:t>
            </a:r>
            <a:r>
              <a:rPr lang="ko" sz="10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0xa04889c4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vote_count=(</a:t>
            </a:r>
            <a:r>
              <a:rPr lang="ko" sz="10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/</a:t>
            </a:r>
            <a:r>
              <a:rPr lang="ko" sz="10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11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) view=</a:t>
            </a:r>
            <a:r>
              <a:rPr lang="ko" sz="10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sequence=</a:t>
            </a:r>
            <a:r>
              <a:rPr lang="ko" sz="10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7</a:t>
            </a: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unit=ConsensusEngine msg=</a:t>
            </a:r>
            <a:r>
              <a:rPr lang="ko" sz="1000">
                <a:solidFill>
                  <a:srgbClr val="57BB8A"/>
                </a:solidFill>
                <a:latin typeface="Roboto Mono"/>
                <a:ea typeface="Roboto Mono"/>
                <a:cs typeface="Roboto Mono"/>
                <a:sym typeface="Roboto Mono"/>
              </a:rPr>
              <a:t>"received commit vote"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address=</a:t>
            </a:r>
            <a:r>
              <a:rPr lang="ko" sz="10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0x4ff64aeb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vote_count=(</a:t>
            </a:r>
            <a:r>
              <a:rPr lang="ko" sz="10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2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/</a:t>
            </a:r>
            <a:r>
              <a:rPr lang="ko" sz="10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11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) view=</a:t>
            </a:r>
            <a:r>
              <a:rPr lang="ko" sz="10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sequence=</a:t>
            </a:r>
            <a:r>
              <a:rPr lang="ko" sz="10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7</a:t>
            </a: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// ...</a:t>
            </a: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unit=ConsensusEngine msg=</a:t>
            </a:r>
            <a:r>
              <a:rPr lang="ko" sz="1000">
                <a:solidFill>
                  <a:srgbClr val="57BB8A"/>
                </a:solidFill>
                <a:latin typeface="Roboto Mono"/>
                <a:ea typeface="Roboto Mono"/>
                <a:cs typeface="Roboto Mono"/>
                <a:sym typeface="Roboto Mono"/>
              </a:rPr>
              <a:t>"received commit vote"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address=</a:t>
            </a:r>
            <a:r>
              <a:rPr lang="ko" sz="10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0x43db764b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vote_count=(</a:t>
            </a:r>
            <a:r>
              <a:rPr lang="ko" sz="10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11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/</a:t>
            </a:r>
            <a:r>
              <a:rPr lang="ko" sz="10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11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) view=</a:t>
            </a:r>
            <a:r>
              <a:rPr lang="ko" sz="10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sequence=</a:t>
            </a:r>
            <a:r>
              <a:rPr lang="ko" sz="10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7</a:t>
            </a: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unit=ConsensusEngine msg=</a:t>
            </a:r>
            <a:r>
              <a:rPr lang="ko" sz="1000">
                <a:solidFill>
                  <a:srgbClr val="57BB8A"/>
                </a:solidFill>
                <a:latin typeface="Roboto Mono"/>
                <a:ea typeface="Roboto Mono"/>
                <a:cs typeface="Roboto Mono"/>
                <a:sym typeface="Roboto Mono"/>
              </a:rPr>
              <a:t>"changed state"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ko" sz="1000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state=Committed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view=</a:t>
            </a:r>
            <a:r>
              <a:rPr lang="ko" sz="10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sequence=</a:t>
            </a:r>
            <a:r>
              <a:rPr lang="ko" sz="10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7</a:t>
            </a: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unit=ConsensusEngine msg=</a:t>
            </a:r>
            <a:r>
              <a:rPr lang="ko" sz="1000">
                <a:solidFill>
                  <a:srgbClr val="57BB8A"/>
                </a:solidFill>
                <a:latin typeface="Roboto Mono"/>
                <a:ea typeface="Roboto Mono"/>
                <a:cs typeface="Roboto Mono"/>
                <a:sym typeface="Roboto Mono"/>
              </a:rPr>
              <a:t>"block committed and sealed"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proposal_height=</a:t>
            </a:r>
            <a:r>
              <a:rPr lang="ko" sz="10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7</a:t>
            </a: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unit=Chain msg=</a:t>
            </a:r>
            <a:r>
              <a:rPr lang="ko" sz="1000">
                <a:solidFill>
                  <a:srgbClr val="57BB8A"/>
                </a:solidFill>
                <a:latin typeface="Roboto Mono"/>
                <a:ea typeface="Roboto Mono"/>
                <a:cs typeface="Roboto Mono"/>
                <a:sym typeface="Roboto Mono"/>
              </a:rPr>
              <a:t>"verification succeeded. new block added"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hash=</a:t>
            </a:r>
            <a:r>
              <a:rPr lang="ko" sz="10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0xb01bd3f6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height=</a:t>
            </a:r>
            <a:r>
              <a:rPr lang="ko" sz="10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7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weight=</a:t>
            </a:r>
            <a:r>
              <a:rPr lang="ko" sz="10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0x05f3</a:t>
            </a: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unit=ConsensusEngine msg=</a:t>
            </a:r>
            <a:r>
              <a:rPr lang="ko" sz="1000">
                <a:solidFill>
                  <a:srgbClr val="57BB8A"/>
                </a:solidFill>
                <a:latin typeface="Roboto Mono"/>
                <a:ea typeface="Roboto Mono"/>
                <a:cs typeface="Roboto Mono"/>
                <a:sym typeface="Roboto Mono"/>
              </a:rPr>
              <a:t>"finalized consensus"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ko" sz="1000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state=Finalized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view=</a:t>
            </a:r>
            <a:r>
              <a:rPr lang="ko" sz="10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sequence=</a:t>
            </a:r>
            <a:r>
              <a:rPr lang="ko" sz="10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7</a:t>
            </a:r>
            <a:endParaRPr sz="1000">
              <a:solidFill>
                <a:srgbClr val="F4B4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97"/>
          <p:cNvSpPr txBox="1"/>
          <p:nvPr>
            <p:ph type="title"/>
          </p:nvPr>
        </p:nvSpPr>
        <p:spPr>
          <a:xfrm>
            <a:off x="1478025" y="1319462"/>
            <a:ext cx="6022200" cy="133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68575" spcFirstLastPara="1" rIns="6857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</a:pPr>
            <a:r>
              <a:rPr lang="ko" sz="4000"/>
              <a:t>에필로그</a:t>
            </a:r>
            <a:endParaRPr sz="4000"/>
          </a:p>
        </p:txBody>
      </p:sp>
      <p:sp>
        <p:nvSpPr>
          <p:cNvPr id="595" name="Google Shape;595;p97"/>
          <p:cNvSpPr txBox="1"/>
          <p:nvPr/>
        </p:nvSpPr>
        <p:spPr>
          <a:xfrm>
            <a:off x="1478025" y="2774325"/>
            <a:ext cx="4545000" cy="82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Lexend"/>
              <a:buChar char="●"/>
            </a:pPr>
            <a:r>
              <a:rPr lang="ko" sz="1900">
                <a:latin typeface="Lexend"/>
                <a:ea typeface="Lexend"/>
                <a:cs typeface="Lexend"/>
                <a:sym typeface="Lexend"/>
              </a:rPr>
              <a:t>맨 땅에 헤딩하며 배운 것</a:t>
            </a:r>
            <a:endParaRPr sz="1900"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CECEC"/>
        </a:solidFill>
      </p:bgPr>
    </p:bg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0" name="Google Shape;600;p9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30045" y="1084710"/>
            <a:ext cx="893530" cy="858897"/>
          </a:xfrm>
          <a:prstGeom prst="rect">
            <a:avLst/>
          </a:prstGeom>
          <a:noFill/>
          <a:ln>
            <a:noFill/>
          </a:ln>
        </p:spPr>
      </p:pic>
      <p:sp>
        <p:nvSpPr>
          <p:cNvPr id="601" name="Google Shape;601;p98"/>
          <p:cNvSpPr txBox="1"/>
          <p:nvPr>
            <p:ph type="title"/>
          </p:nvPr>
        </p:nvSpPr>
        <p:spPr>
          <a:xfrm>
            <a:off x="2458200" y="2490275"/>
            <a:ext cx="4227600" cy="4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ko" sz="2200"/>
              <a:t>“</a:t>
            </a:r>
            <a:r>
              <a:rPr lang="ko" sz="2200"/>
              <a:t>고루틴은 주요 관리 대상이다.</a:t>
            </a:r>
            <a:r>
              <a:rPr lang="ko" sz="2200"/>
              <a:t>”</a:t>
            </a:r>
            <a:endParaRPr sz="220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CECEC"/>
        </a:solidFill>
      </p:bgPr>
    </p:bg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6" name="Google Shape;606;p9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30045" y="1084710"/>
            <a:ext cx="893530" cy="858897"/>
          </a:xfrm>
          <a:prstGeom prst="rect">
            <a:avLst/>
          </a:prstGeom>
          <a:noFill/>
          <a:ln>
            <a:noFill/>
          </a:ln>
        </p:spPr>
      </p:pic>
      <p:sp>
        <p:nvSpPr>
          <p:cNvPr id="607" name="Google Shape;607;p99"/>
          <p:cNvSpPr txBox="1"/>
          <p:nvPr>
            <p:ph type="title"/>
          </p:nvPr>
        </p:nvSpPr>
        <p:spPr>
          <a:xfrm>
            <a:off x="2489250" y="2506300"/>
            <a:ext cx="4165500" cy="4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ko" sz="2200"/>
              <a:t>“</a:t>
            </a:r>
            <a:r>
              <a:rPr lang="ko" sz="2200"/>
              <a:t>맨 땅은 생각보다 단단했다.</a:t>
            </a:r>
            <a:r>
              <a:rPr lang="ko" sz="2200"/>
              <a:t>”</a:t>
            </a:r>
            <a:endParaRPr sz="220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CECEC"/>
        </a:solidFill>
      </p:bgPr>
    </p:bg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2" name="Google Shape;612;p10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30045" y="1084710"/>
            <a:ext cx="893530" cy="858897"/>
          </a:xfrm>
          <a:prstGeom prst="rect">
            <a:avLst/>
          </a:prstGeom>
          <a:noFill/>
          <a:ln>
            <a:noFill/>
          </a:ln>
        </p:spPr>
      </p:pic>
      <p:sp>
        <p:nvSpPr>
          <p:cNvPr id="613" name="Google Shape;613;p100"/>
          <p:cNvSpPr txBox="1"/>
          <p:nvPr>
            <p:ph type="title"/>
          </p:nvPr>
        </p:nvSpPr>
        <p:spPr>
          <a:xfrm>
            <a:off x="1093950" y="2495675"/>
            <a:ext cx="6956100" cy="3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ko" sz="2200"/>
              <a:t>“신뢰를 직접 구현하며 배운</a:t>
            </a:r>
            <a:r>
              <a:rPr lang="ko" sz="2200"/>
              <a:t> 성장의</a:t>
            </a:r>
            <a:r>
              <a:rPr lang="ko" sz="2200"/>
              <a:t> 기록입니다.”</a:t>
            </a:r>
            <a:endParaRPr sz="220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CECEC"/>
        </a:solidFill>
      </p:bgPr>
    </p:bg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101"/>
          <p:cNvSpPr txBox="1"/>
          <p:nvPr>
            <p:ph type="title"/>
          </p:nvPr>
        </p:nvSpPr>
        <p:spPr>
          <a:xfrm>
            <a:off x="1640164" y="1942463"/>
            <a:ext cx="5665800" cy="15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68575" spcFirstLastPara="1" rIns="68575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ko"/>
              <a:t>Thank you!</a:t>
            </a:r>
            <a:endParaRPr/>
          </a:p>
        </p:txBody>
      </p:sp>
      <p:sp>
        <p:nvSpPr>
          <p:cNvPr id="619" name="Google Shape;619;p101"/>
          <p:cNvSpPr txBox="1"/>
          <p:nvPr/>
        </p:nvSpPr>
        <p:spPr>
          <a:xfrm>
            <a:off x="5270300" y="4179725"/>
            <a:ext cx="35964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latin typeface="Lexend"/>
                <a:ea typeface="Lexend"/>
                <a:cs typeface="Lexend"/>
                <a:sym typeface="Lexend"/>
              </a:rPr>
              <a:t>email: </a:t>
            </a:r>
            <a:r>
              <a:rPr lang="ko" sz="1800" u="sng">
                <a:solidFill>
                  <a:schemeClr val="hlink"/>
                </a:solidFill>
                <a:latin typeface="Lexend"/>
                <a:ea typeface="Lexend"/>
                <a:cs typeface="Lexend"/>
                <a:sym typeface="Lexend"/>
                <a:hlinkClick r:id="rId3"/>
              </a:rPr>
              <a:t>kyubin2892@gmail.com</a:t>
            </a:r>
            <a:endParaRPr sz="1800"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latin typeface="Lexend"/>
                <a:ea typeface="Lexend"/>
                <a:cs typeface="Lexend"/>
                <a:sym typeface="Lexend"/>
              </a:rPr>
              <a:t>github: </a:t>
            </a:r>
            <a:r>
              <a:rPr lang="ko" sz="1800" u="sng">
                <a:solidFill>
                  <a:schemeClr val="accent1"/>
                </a:solidFill>
                <a:latin typeface="Lexend"/>
                <a:ea typeface="Lexend"/>
                <a:cs typeface="Lexend"/>
                <a:sym typeface="Lexend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github.com/andantan</a:t>
            </a:r>
            <a:r>
              <a:rPr lang="ko" sz="1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 </a:t>
            </a:r>
            <a:endParaRPr sz="1800"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50"/>
          <p:cNvSpPr txBox="1"/>
          <p:nvPr/>
        </p:nvSpPr>
        <p:spPr>
          <a:xfrm>
            <a:off x="3702950" y="287040"/>
            <a:ext cx="4849200" cy="19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panic: close of closed channel</a:t>
            </a:r>
            <a:endParaRPr sz="1000">
              <a:solidFill>
                <a:srgbClr val="FF8A6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goroutine 29 [running]:</a:t>
            </a:r>
            <a:endParaRPr sz="10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github.com/bc-mod-network/network.(Peer).Close(...)</a:t>
            </a:r>
            <a:endParaRPr sz="10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...</a:t>
            </a:r>
            <a:endParaRPr sz="10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panic: send on closed channel</a:t>
            </a:r>
            <a:endParaRPr sz="1000">
              <a:solidFill>
                <a:srgbClr val="FF8A6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goroutine 125 [running]:</a:t>
            </a:r>
            <a:endParaRPr sz="10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github.com/</a:t>
            </a:r>
            <a:r>
              <a:rPr lang="ko"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bc-mod-network</a:t>
            </a:r>
            <a:r>
              <a:rPr lang="ko"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/network</a:t>
            </a:r>
            <a:r>
              <a:rPr lang="ko"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.(Peer)</a:t>
            </a:r>
            <a:r>
              <a:rPr lang="ko"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.Send(...)</a:t>
            </a:r>
            <a:endParaRPr sz="10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...</a:t>
            </a:r>
            <a:endParaRPr sz="13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264" name="Google Shape;264;p50" title="[Gopher] 패닉.png"/>
          <p:cNvPicPr preferRelativeResize="0"/>
          <p:nvPr/>
        </p:nvPicPr>
        <p:blipFill rotWithShape="1">
          <a:blip r:embed="rId3">
            <a:alphaModFix/>
          </a:blip>
          <a:srcRect b="10847" l="0" r="0" t="7652"/>
          <a:stretch/>
        </p:blipFill>
        <p:spPr>
          <a:xfrm>
            <a:off x="974125" y="598560"/>
            <a:ext cx="1836025" cy="14963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5" name="Google Shape;265;p50"/>
          <p:cNvCxnSpPr/>
          <p:nvPr/>
        </p:nvCxnSpPr>
        <p:spPr>
          <a:xfrm flipH="1" rot="10800000">
            <a:off x="456550" y="2333415"/>
            <a:ext cx="8151600" cy="303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6" name="Google Shape;266;p50"/>
          <p:cNvSpPr txBox="1"/>
          <p:nvPr/>
        </p:nvSpPr>
        <p:spPr>
          <a:xfrm>
            <a:off x="3702950" y="2495865"/>
            <a:ext cx="4773300" cy="21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==================</a:t>
            </a:r>
            <a:endParaRPr sz="10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u="sng">
                <a:solidFill>
                  <a:srgbClr val="FFD966"/>
                </a:solidFill>
                <a:latin typeface="Roboto Mono"/>
                <a:ea typeface="Roboto Mono"/>
                <a:cs typeface="Roboto Mono"/>
                <a:sym typeface="Roboto Mono"/>
              </a:rPr>
              <a:t>WARNING: DATA RACE</a:t>
            </a:r>
            <a:endParaRPr sz="1000" u="sng">
              <a:solidFill>
                <a:srgbClr val="FFD96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==================</a:t>
            </a:r>
            <a:endParaRPr sz="10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8A6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Write</a:t>
            </a:r>
            <a:r>
              <a:rPr lang="ko"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 at 0x... by goroutine 54:</a:t>
            </a:r>
            <a:endParaRPr sz="10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ko" sz="10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runtime.closechan()</a:t>
            </a:r>
            <a:endParaRPr sz="1000">
              <a:solidFill>
                <a:srgbClr val="FF8A6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    ...</a:t>
            </a:r>
            <a:endParaRPr sz="10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  (ConsensusEngine).StopEngine()</a:t>
            </a:r>
            <a:endParaRPr sz="10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8A6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Previous read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at 0x... by goroutine 762:</a:t>
            </a: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ko" sz="10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runtime.chansend()</a:t>
            </a:r>
            <a:endParaRPr sz="1000">
              <a:solidFill>
                <a:srgbClr val="FF8A6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...</a:t>
            </a: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(ConsensusEngine).</a:t>
            </a:r>
            <a:r>
              <a:rPr lang="ko"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HandleMessage()</a:t>
            </a:r>
            <a:endParaRPr sz="13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267" name="Google Shape;267;p50" title="[Gopher] DATA RACE BLACK BACKGROUND.png"/>
          <p:cNvPicPr preferRelativeResize="0"/>
          <p:nvPr/>
        </p:nvPicPr>
        <p:blipFill rotWithShape="1">
          <a:blip r:embed="rId4">
            <a:alphaModFix/>
          </a:blip>
          <a:srcRect b="13267" l="10784" r="9743" t="15970"/>
          <a:stretch/>
        </p:blipFill>
        <p:spPr>
          <a:xfrm>
            <a:off x="974125" y="3006475"/>
            <a:ext cx="1836024" cy="1634703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50"/>
          <p:cNvSpPr txBox="1"/>
          <p:nvPr/>
        </p:nvSpPr>
        <p:spPr>
          <a:xfrm>
            <a:off x="1510586" y="253625"/>
            <a:ext cx="813900" cy="3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runtime</a:t>
            </a:r>
            <a:endParaRPr sz="13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69" name="Google Shape;269;p50"/>
          <p:cNvSpPr txBox="1"/>
          <p:nvPr/>
        </p:nvSpPr>
        <p:spPr>
          <a:xfrm>
            <a:off x="1461025" y="2697075"/>
            <a:ext cx="1064700" cy="3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test -race</a:t>
            </a:r>
            <a:endParaRPr sz="13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CECEC"/>
        </a:solidFill>
      </p:bgPr>
    </p:bg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51"/>
          <p:cNvSpPr txBox="1"/>
          <p:nvPr>
            <p:ph idx="1" type="body"/>
          </p:nvPr>
        </p:nvSpPr>
        <p:spPr>
          <a:xfrm>
            <a:off x="1096400" y="1625825"/>
            <a:ext cx="7384800" cy="30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800"/>
              <a:t>강력한 Goroutine</a:t>
            </a:r>
            <a:endParaRPr sz="1800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•"/>
            </a:pPr>
            <a:r>
              <a:rPr lang="ko" sz="1800"/>
              <a:t>But, Race condition으로 Mutex 지옥에 빠지거나, Deadlock 발생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ko" sz="1800"/>
              <a:t>But, Channel 관리가 복잡해지며, Panic 발생</a:t>
            </a:r>
            <a:endParaRPr sz="1800"/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lang="ko" sz="2000">
                <a:solidFill>
                  <a:schemeClr val="accent1"/>
                </a:solidFill>
              </a:rPr>
              <a:t>“Goroutine도 관리의 대상이다.”</a:t>
            </a:r>
            <a:endParaRPr sz="2000"/>
          </a:p>
        </p:txBody>
      </p:sp>
      <p:pic>
        <p:nvPicPr>
          <p:cNvPr id="275" name="Google Shape;275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30045" y="1084710"/>
            <a:ext cx="893530" cy="858897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51"/>
          <p:cNvSpPr txBox="1"/>
          <p:nvPr>
            <p:ph type="title"/>
          </p:nvPr>
        </p:nvSpPr>
        <p:spPr>
          <a:xfrm>
            <a:off x="489500" y="594125"/>
            <a:ext cx="7559100" cy="58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ko"/>
              <a:t>Blockchain network in Golang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CECEC"/>
        </a:solidFill>
      </p:bgPr>
    </p:bg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52"/>
          <p:cNvSpPr txBox="1"/>
          <p:nvPr>
            <p:ph idx="1" type="body"/>
          </p:nvPr>
        </p:nvSpPr>
        <p:spPr>
          <a:xfrm>
            <a:off x="649950" y="1647600"/>
            <a:ext cx="8261100" cy="30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•"/>
            </a:pPr>
            <a:r>
              <a:rPr lang="ko" sz="1800"/>
              <a:t>모든 동시성 작업을 </a:t>
            </a:r>
            <a:r>
              <a:rPr lang="ko" sz="1800">
                <a:solidFill>
                  <a:srgbClr val="F06292"/>
                </a:solidFill>
              </a:rPr>
              <a:t>Actor</a:t>
            </a:r>
            <a:r>
              <a:rPr lang="ko" sz="1800">
                <a:solidFill>
                  <a:schemeClr val="dk2"/>
                </a:solidFill>
              </a:rPr>
              <a:t>로 격리</a:t>
            </a:r>
            <a:r>
              <a:rPr lang="ko" sz="1800">
                <a:solidFill>
                  <a:schemeClr val="dk2"/>
                </a:solidFill>
              </a:rPr>
              <a:t>하고, </a:t>
            </a:r>
            <a:r>
              <a:rPr lang="ko" sz="1800">
                <a:solidFill>
                  <a:schemeClr val="dk2"/>
                </a:solidFill>
              </a:rPr>
              <a:t>오직 </a:t>
            </a:r>
            <a:r>
              <a:rPr lang="ko" sz="1800">
                <a:solidFill>
                  <a:srgbClr val="F06292"/>
                </a:solidFill>
              </a:rPr>
              <a:t>MailBox</a:t>
            </a:r>
            <a:r>
              <a:rPr lang="ko" sz="1800">
                <a:solidFill>
                  <a:schemeClr val="dk2"/>
                </a:solidFill>
              </a:rPr>
              <a:t>를 통해서만 메시지를 주고받으며 동작하는 모델</a:t>
            </a:r>
            <a:endParaRPr sz="1800">
              <a:solidFill>
                <a:schemeClr val="dk2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</a:pPr>
            <a:r>
              <a:rPr lang="ko" sz="1800">
                <a:solidFill>
                  <a:schemeClr val="dk2"/>
                </a:solidFill>
              </a:rPr>
              <a:t>Actor = Goroutine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</a:pPr>
            <a:r>
              <a:rPr lang="ko" sz="1800">
                <a:solidFill>
                  <a:schemeClr val="dk2"/>
                </a:solidFill>
              </a:rPr>
              <a:t>MailBox = Channel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</a:pPr>
            <a:r>
              <a:rPr lang="ko" sz="1800">
                <a:solidFill>
                  <a:schemeClr val="dk2"/>
                </a:solidFill>
              </a:rPr>
              <a:t>모든 Actor는 독립적이며, 메시지를 통해서만 제어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282" name="Google Shape;282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30045" y="1084710"/>
            <a:ext cx="893530" cy="858897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52"/>
          <p:cNvSpPr txBox="1"/>
          <p:nvPr>
            <p:ph type="title"/>
          </p:nvPr>
        </p:nvSpPr>
        <p:spPr>
          <a:xfrm>
            <a:off x="489500" y="594125"/>
            <a:ext cx="7559100" cy="58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ko"/>
              <a:t>Actor model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53"/>
          <p:cNvSpPr txBox="1"/>
          <p:nvPr>
            <p:ph type="title"/>
          </p:nvPr>
        </p:nvSpPr>
        <p:spPr>
          <a:xfrm>
            <a:off x="394110" y="299675"/>
            <a:ext cx="6751500" cy="4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ko"/>
              <a:t>Actor model</a:t>
            </a:r>
            <a:endParaRPr/>
          </a:p>
        </p:txBody>
      </p:sp>
      <p:pic>
        <p:nvPicPr>
          <p:cNvPr id="289" name="Google Shape;289;p53" title="[Gopher] Actor Diagram 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63275"/>
            <a:ext cx="8839198" cy="33938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Golang Korea Theme">
  <a:themeElements>
    <a:clrScheme name="Office">
      <a:dk1>
        <a:srgbClr val="000000"/>
      </a:dk1>
      <a:lt1>
        <a:srgbClr val="FFFFFF"/>
      </a:lt1>
      <a:dk2>
        <a:srgbClr val="1A1B1B"/>
      </a:dk2>
      <a:lt2>
        <a:srgbClr val="ECECEC"/>
      </a:lt2>
      <a:accent1>
        <a:srgbClr val="396D77"/>
      </a:accent1>
      <a:accent2>
        <a:srgbClr val="007DAA"/>
      </a:accent2>
      <a:accent3>
        <a:srgbClr val="BE4848"/>
      </a:accent3>
      <a:accent4>
        <a:srgbClr val="44A880"/>
      </a:accent4>
      <a:accent5>
        <a:srgbClr val="D57E36"/>
      </a:accent5>
      <a:accent6>
        <a:srgbClr val="5C5CA5"/>
      </a:accent6>
      <a:hlink>
        <a:srgbClr val="396D77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Golang Korea Theme">
  <a:themeElements>
    <a:clrScheme name="Office">
      <a:dk1>
        <a:srgbClr val="000000"/>
      </a:dk1>
      <a:lt1>
        <a:srgbClr val="FFFFFF"/>
      </a:lt1>
      <a:dk2>
        <a:srgbClr val="1A1B1B"/>
      </a:dk2>
      <a:lt2>
        <a:srgbClr val="ECECEC"/>
      </a:lt2>
      <a:accent1>
        <a:srgbClr val="396D77"/>
      </a:accent1>
      <a:accent2>
        <a:srgbClr val="007DAA"/>
      </a:accent2>
      <a:accent3>
        <a:srgbClr val="BE4848"/>
      </a:accent3>
      <a:accent4>
        <a:srgbClr val="44A880"/>
      </a:accent4>
      <a:accent5>
        <a:srgbClr val="D57E36"/>
      </a:accent5>
      <a:accent6>
        <a:srgbClr val="5C5CA5"/>
      </a:accent6>
      <a:hlink>
        <a:srgbClr val="396D77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